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6"/>
  </p:notesMasterIdLst>
  <p:sldIdLst>
    <p:sldId id="256" r:id="rId2"/>
    <p:sldId id="308" r:id="rId3"/>
    <p:sldId id="348" r:id="rId4"/>
    <p:sldId id="349" r:id="rId5"/>
    <p:sldId id="350" r:id="rId6"/>
    <p:sldId id="382" r:id="rId7"/>
    <p:sldId id="309" r:id="rId8"/>
    <p:sldId id="352" r:id="rId9"/>
    <p:sldId id="353" r:id="rId10"/>
    <p:sldId id="354" r:id="rId11"/>
    <p:sldId id="383" r:id="rId12"/>
    <p:sldId id="312" r:id="rId13"/>
    <p:sldId id="356" r:id="rId14"/>
    <p:sldId id="357" r:id="rId15"/>
    <p:sldId id="358" r:id="rId16"/>
    <p:sldId id="384" r:id="rId17"/>
    <p:sldId id="367" r:id="rId18"/>
    <p:sldId id="385" r:id="rId19"/>
    <p:sldId id="368" r:id="rId20"/>
    <p:sldId id="386" r:id="rId21"/>
    <p:sldId id="369" r:id="rId22"/>
    <p:sldId id="370" r:id="rId23"/>
    <p:sldId id="371" r:id="rId24"/>
    <p:sldId id="372" r:id="rId25"/>
    <p:sldId id="373" r:id="rId26"/>
    <p:sldId id="374" r:id="rId27"/>
    <p:sldId id="375" r:id="rId28"/>
    <p:sldId id="376" r:id="rId29"/>
    <p:sldId id="377" r:id="rId30"/>
    <p:sldId id="378" r:id="rId31"/>
    <p:sldId id="389" r:id="rId32"/>
    <p:sldId id="379" r:id="rId33"/>
    <p:sldId id="387" r:id="rId34"/>
    <p:sldId id="381" r:id="rId35"/>
  </p:sldIdLst>
  <p:sldSz cx="9144000" cy="6858000" type="screen4x3"/>
  <p:notesSz cx="6858000" cy="9144000"/>
  <p:defaultTextStyle>
    <a:defPPr>
      <a:defRPr lang="zh-CN"/>
    </a:defPPr>
    <a:lvl1pPr algn="ctr" rtl="0" eaLnBrk="0" fontAlgn="base" hangingPunct="0">
      <a:spcBef>
        <a:spcPct val="0"/>
      </a:spcBef>
      <a:spcAft>
        <a:spcPct val="0"/>
      </a:spcAft>
      <a:defRPr kumimoji="1" sz="2400" b="1" kern="1200">
        <a:solidFill>
          <a:schemeClr val="bg1"/>
        </a:solidFill>
        <a:latin typeface="Arial" panose="020B0604020202020204" pitchFamily="34" charset="0"/>
        <a:ea typeface="宋体" panose="02010600030101010101" pitchFamily="2" charset="-122"/>
        <a:cs typeface="+mn-cs"/>
      </a:defRPr>
    </a:lvl1pPr>
    <a:lvl2pPr marL="457200" algn="ctr" rtl="0" eaLnBrk="0" fontAlgn="base" hangingPunct="0">
      <a:spcBef>
        <a:spcPct val="0"/>
      </a:spcBef>
      <a:spcAft>
        <a:spcPct val="0"/>
      </a:spcAft>
      <a:defRPr kumimoji="1" sz="2400" b="1" kern="1200">
        <a:solidFill>
          <a:schemeClr val="bg1"/>
        </a:solidFill>
        <a:latin typeface="Arial" panose="020B0604020202020204" pitchFamily="34" charset="0"/>
        <a:ea typeface="宋体" panose="02010600030101010101" pitchFamily="2" charset="-122"/>
        <a:cs typeface="+mn-cs"/>
      </a:defRPr>
    </a:lvl2pPr>
    <a:lvl3pPr marL="914400" algn="ctr" rtl="0" eaLnBrk="0" fontAlgn="base" hangingPunct="0">
      <a:spcBef>
        <a:spcPct val="0"/>
      </a:spcBef>
      <a:spcAft>
        <a:spcPct val="0"/>
      </a:spcAft>
      <a:defRPr kumimoji="1" sz="2400" b="1" kern="1200">
        <a:solidFill>
          <a:schemeClr val="bg1"/>
        </a:solidFill>
        <a:latin typeface="Arial" panose="020B0604020202020204" pitchFamily="34" charset="0"/>
        <a:ea typeface="宋体" panose="02010600030101010101" pitchFamily="2" charset="-122"/>
        <a:cs typeface="+mn-cs"/>
      </a:defRPr>
    </a:lvl3pPr>
    <a:lvl4pPr marL="1371600" algn="ctr" rtl="0" eaLnBrk="0" fontAlgn="base" hangingPunct="0">
      <a:spcBef>
        <a:spcPct val="0"/>
      </a:spcBef>
      <a:spcAft>
        <a:spcPct val="0"/>
      </a:spcAft>
      <a:defRPr kumimoji="1" sz="2400" b="1" kern="1200">
        <a:solidFill>
          <a:schemeClr val="bg1"/>
        </a:solidFill>
        <a:latin typeface="Arial" panose="020B0604020202020204" pitchFamily="34" charset="0"/>
        <a:ea typeface="宋体" panose="02010600030101010101" pitchFamily="2" charset="-122"/>
        <a:cs typeface="+mn-cs"/>
      </a:defRPr>
    </a:lvl4pPr>
    <a:lvl5pPr marL="1828800" algn="ctr" rtl="0" eaLnBrk="0" fontAlgn="base" hangingPunct="0">
      <a:spcBef>
        <a:spcPct val="0"/>
      </a:spcBef>
      <a:spcAft>
        <a:spcPct val="0"/>
      </a:spcAft>
      <a:defRPr kumimoji="1" sz="2400" b="1" kern="1200">
        <a:solidFill>
          <a:schemeClr val="bg1"/>
        </a:solidFill>
        <a:latin typeface="Arial" panose="020B0604020202020204" pitchFamily="34" charset="0"/>
        <a:ea typeface="宋体" panose="02010600030101010101" pitchFamily="2" charset="-122"/>
        <a:cs typeface="+mn-cs"/>
      </a:defRPr>
    </a:lvl5pPr>
    <a:lvl6pPr marL="2286000" algn="l" defTabSz="914400" rtl="0" eaLnBrk="1" latinLnBrk="0" hangingPunct="1">
      <a:defRPr kumimoji="1" sz="2400" b="1" kern="1200">
        <a:solidFill>
          <a:schemeClr val="bg1"/>
        </a:solidFill>
        <a:latin typeface="Arial" panose="020B0604020202020204" pitchFamily="34" charset="0"/>
        <a:ea typeface="宋体" panose="02010600030101010101" pitchFamily="2" charset="-122"/>
        <a:cs typeface="+mn-cs"/>
      </a:defRPr>
    </a:lvl6pPr>
    <a:lvl7pPr marL="2743200" algn="l" defTabSz="914400" rtl="0" eaLnBrk="1" latinLnBrk="0" hangingPunct="1">
      <a:defRPr kumimoji="1" sz="2400" b="1" kern="1200">
        <a:solidFill>
          <a:schemeClr val="bg1"/>
        </a:solidFill>
        <a:latin typeface="Arial" panose="020B0604020202020204" pitchFamily="34" charset="0"/>
        <a:ea typeface="宋体" panose="02010600030101010101" pitchFamily="2" charset="-122"/>
        <a:cs typeface="+mn-cs"/>
      </a:defRPr>
    </a:lvl7pPr>
    <a:lvl8pPr marL="3200400" algn="l" defTabSz="914400" rtl="0" eaLnBrk="1" latinLnBrk="0" hangingPunct="1">
      <a:defRPr kumimoji="1" sz="2400" b="1" kern="1200">
        <a:solidFill>
          <a:schemeClr val="bg1"/>
        </a:solidFill>
        <a:latin typeface="Arial" panose="020B0604020202020204" pitchFamily="34" charset="0"/>
        <a:ea typeface="宋体" panose="02010600030101010101" pitchFamily="2" charset="-122"/>
        <a:cs typeface="+mn-cs"/>
      </a:defRPr>
    </a:lvl8pPr>
    <a:lvl9pPr marL="3657600" algn="l" defTabSz="914400" rtl="0" eaLnBrk="1" latinLnBrk="0" hangingPunct="1">
      <a:defRPr kumimoji="1" sz="2400" b="1" kern="1200">
        <a:solidFill>
          <a:schemeClr val="bg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66FF"/>
    <a:srgbClr val="CCFFFF"/>
    <a:srgbClr val="FFFFCC"/>
    <a:srgbClr val="FFFF99"/>
    <a:srgbClr val="CC6600"/>
    <a:srgbClr val="86B4E6"/>
    <a:srgbClr val="C6A3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2" autoAdjust="0"/>
    <p:restoredTop sz="99507" autoAdjust="0"/>
  </p:normalViewPr>
  <p:slideViewPr>
    <p:cSldViewPr>
      <p:cViewPr varScale="1">
        <p:scale>
          <a:sx n="69" d="100"/>
          <a:sy n="69" d="100"/>
        </p:scale>
        <p:origin x="1016" y="40"/>
      </p:cViewPr>
      <p:guideLst>
        <p:guide orient="horz" pos="2160"/>
        <p:guide pos="2880"/>
      </p:guideLst>
    </p:cSldViewPr>
  </p:slideViewPr>
  <p:notesTextViewPr>
    <p:cViewPr>
      <p:scale>
        <a:sx n="100" d="100"/>
        <a:sy n="100" d="100"/>
      </p:scale>
      <p:origin x="0" y="0"/>
    </p:cViewPr>
  </p:notesTextViewPr>
  <p:sorterViewPr>
    <p:cViewPr>
      <p:scale>
        <a:sx n="20" d="100"/>
        <a:sy n="2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eg>
</file>

<file path=ppt/media/image3.png>
</file>

<file path=ppt/media/image4.png>
</file>

<file path=ppt/media/image5.jpeg>
</file>

<file path=ppt/media/image6.jpeg>
</file>

<file path=ppt/media/image7.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b="0">
                <a:solidFill>
                  <a:schemeClr val="tx1"/>
                </a:solidFill>
                <a:latin typeface="Times New Roman" pitchFamily="18" charset="0"/>
              </a:defRPr>
            </a:lvl1pPr>
          </a:lstStyle>
          <a:p>
            <a:pPr>
              <a:defRPr/>
            </a:pPr>
            <a:endParaRPr lang="en-US" altLang="zh-CN"/>
          </a:p>
        </p:txBody>
      </p:sp>
      <p:sp>
        <p:nvSpPr>
          <p:cNvPr id="3584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solidFill>
                  <a:schemeClr val="tx1"/>
                </a:solidFill>
                <a:latin typeface="Times New Roman" pitchFamily="18" charset="0"/>
              </a:defRPr>
            </a:lvl1pPr>
          </a:lstStyle>
          <a:p>
            <a:pPr>
              <a:defRPr/>
            </a:pPr>
            <a:endParaRPr lang="en-US" altLang="zh-CN"/>
          </a:p>
        </p:txBody>
      </p:sp>
      <p:sp>
        <p:nvSpPr>
          <p:cNvPr id="48132"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584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3584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b="0">
                <a:solidFill>
                  <a:schemeClr val="tx1"/>
                </a:solidFill>
                <a:latin typeface="Times New Roman" pitchFamily="18" charset="0"/>
              </a:defRPr>
            </a:lvl1pPr>
          </a:lstStyle>
          <a:p>
            <a:pPr>
              <a:defRPr/>
            </a:pPr>
            <a:endParaRPr lang="en-US" altLang="zh-CN"/>
          </a:p>
        </p:txBody>
      </p:sp>
      <p:sp>
        <p:nvSpPr>
          <p:cNvPr id="3584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solidFill>
                  <a:schemeClr val="tx1"/>
                </a:solidFill>
                <a:latin typeface="Times New Roman" panose="02020603050405020304" pitchFamily="18" charset="0"/>
              </a:defRPr>
            </a:lvl1pPr>
          </a:lstStyle>
          <a:p>
            <a:fld id="{2A63A876-6B90-4C39-B5E4-083FD727F64C}"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1ED77231-4E66-4FE0-8FA6-F8C702891FF1}" type="slidenum">
              <a:rPr lang="en-US" altLang="zh-CN" sz="1200" b="0">
                <a:solidFill>
                  <a:schemeClr val="tx1"/>
                </a:solidFill>
                <a:latin typeface="Times New Roman" panose="02020603050405020304" pitchFamily="18" charset="0"/>
              </a:rPr>
              <a:pPr/>
              <a:t>1</a:t>
            </a:fld>
            <a:endParaRPr lang="en-US" altLang="zh-CN" sz="1200" b="0">
              <a:solidFill>
                <a:schemeClr val="tx1"/>
              </a:solidFill>
              <a:latin typeface="Times New Roman" panose="02020603050405020304" pitchFamily="18" charset="0"/>
            </a:endParaRPr>
          </a:p>
        </p:txBody>
      </p:sp>
      <p:sp>
        <p:nvSpPr>
          <p:cNvPr id="49155" name="Rectangle 2"/>
          <p:cNvSpPr>
            <a:spLocks noRot="1" noChangeArrowheads="1" noTextEdit="1"/>
          </p:cNvSpPr>
          <p:nvPr>
            <p:ph type="sldImg"/>
          </p:nvPr>
        </p:nvSpPr>
        <p:spPr>
          <a:ln/>
        </p:spPr>
      </p:sp>
      <p:sp>
        <p:nvSpPr>
          <p:cNvPr id="4915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B2F8501-3C24-4735-A724-1294BF641FA8}" type="slidenum">
              <a:rPr lang="en-US" altLang="zh-CN" sz="1200" b="0">
                <a:solidFill>
                  <a:schemeClr val="tx1"/>
                </a:solidFill>
                <a:latin typeface="Times New Roman" panose="02020603050405020304" pitchFamily="18" charset="0"/>
              </a:rPr>
              <a:pPr/>
              <a:t>10</a:t>
            </a:fld>
            <a:endParaRPr lang="en-US" altLang="zh-CN" sz="1200" b="0">
              <a:solidFill>
                <a:schemeClr val="tx1"/>
              </a:solidFill>
              <a:latin typeface="Times New Roman" panose="02020603050405020304" pitchFamily="18" charset="0"/>
            </a:endParaRPr>
          </a:p>
        </p:txBody>
      </p:sp>
      <p:sp>
        <p:nvSpPr>
          <p:cNvPr id="58371" name="Rectangle 2"/>
          <p:cNvSpPr>
            <a:spLocks noRot="1" noChangeArrowheads="1" noTextEdit="1"/>
          </p:cNvSpPr>
          <p:nvPr>
            <p:ph type="sldImg"/>
          </p:nvPr>
        </p:nvSpPr>
        <p:spPr>
          <a:ln/>
        </p:spPr>
      </p:sp>
      <p:sp>
        <p:nvSpPr>
          <p:cNvPr id="5837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91B76FD-F9B7-4301-8F57-DDAE09C81466}" type="slidenum">
              <a:rPr lang="en-US" altLang="zh-CN" sz="1200" b="0">
                <a:solidFill>
                  <a:schemeClr val="tx1"/>
                </a:solidFill>
                <a:latin typeface="Times New Roman" panose="02020603050405020304" pitchFamily="18" charset="0"/>
              </a:rPr>
              <a:pPr/>
              <a:t>11</a:t>
            </a:fld>
            <a:endParaRPr lang="en-US" altLang="zh-CN" sz="1200" b="0">
              <a:solidFill>
                <a:schemeClr val="tx1"/>
              </a:solidFill>
              <a:latin typeface="Times New Roman" panose="02020603050405020304" pitchFamily="18" charset="0"/>
            </a:endParaRPr>
          </a:p>
        </p:txBody>
      </p:sp>
      <p:sp>
        <p:nvSpPr>
          <p:cNvPr id="59395" name="Rectangle 2"/>
          <p:cNvSpPr>
            <a:spLocks noRot="1" noChangeArrowheads="1" noTextEdit="1"/>
          </p:cNvSpPr>
          <p:nvPr>
            <p:ph type="sldImg"/>
          </p:nvPr>
        </p:nvSpPr>
        <p:spPr>
          <a:ln/>
        </p:spPr>
      </p:sp>
      <p:sp>
        <p:nvSpPr>
          <p:cNvPr id="5939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A60CF2EA-1947-445A-9DDC-AB73BD9E4CE6}" type="slidenum">
              <a:rPr lang="en-US" altLang="zh-CN" sz="1200" b="0">
                <a:solidFill>
                  <a:schemeClr val="tx1"/>
                </a:solidFill>
                <a:latin typeface="Times New Roman" panose="02020603050405020304" pitchFamily="18" charset="0"/>
              </a:rPr>
              <a:pPr/>
              <a:t>12</a:t>
            </a:fld>
            <a:endParaRPr lang="en-US" altLang="zh-CN" sz="1200" b="0">
              <a:solidFill>
                <a:schemeClr val="tx1"/>
              </a:solidFill>
              <a:latin typeface="Times New Roman" panose="02020603050405020304" pitchFamily="18" charset="0"/>
            </a:endParaRPr>
          </a:p>
        </p:txBody>
      </p:sp>
      <p:sp>
        <p:nvSpPr>
          <p:cNvPr id="60419" name="Rectangle 2"/>
          <p:cNvSpPr>
            <a:spLocks noRot="1" noChangeArrowheads="1" noTextEdit="1"/>
          </p:cNvSpPr>
          <p:nvPr>
            <p:ph type="sldImg"/>
          </p:nvPr>
        </p:nvSpPr>
        <p:spPr>
          <a:ln/>
        </p:spPr>
      </p:sp>
      <p:sp>
        <p:nvSpPr>
          <p:cNvPr id="6042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B970B4C6-3E1E-431A-A9C5-B38D0BF7EE07}" type="slidenum">
              <a:rPr lang="en-US" altLang="zh-CN" sz="1200" b="0">
                <a:solidFill>
                  <a:schemeClr val="tx1"/>
                </a:solidFill>
                <a:latin typeface="Times New Roman" panose="02020603050405020304" pitchFamily="18" charset="0"/>
              </a:rPr>
              <a:pPr/>
              <a:t>13</a:t>
            </a:fld>
            <a:endParaRPr lang="en-US" altLang="zh-CN" sz="1200" b="0">
              <a:solidFill>
                <a:schemeClr val="tx1"/>
              </a:solidFill>
              <a:latin typeface="Times New Roman" panose="02020603050405020304" pitchFamily="18" charset="0"/>
            </a:endParaRPr>
          </a:p>
        </p:txBody>
      </p:sp>
      <p:sp>
        <p:nvSpPr>
          <p:cNvPr id="61443" name="Rectangle 2"/>
          <p:cNvSpPr>
            <a:spLocks noRot="1" noChangeArrowheads="1" noTextEdit="1"/>
          </p:cNvSpPr>
          <p:nvPr>
            <p:ph type="sldImg"/>
          </p:nvPr>
        </p:nvSpPr>
        <p:spPr>
          <a:ln/>
        </p:spPr>
      </p:sp>
      <p:sp>
        <p:nvSpPr>
          <p:cNvPr id="6144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AA6D3DB8-6EAC-42B4-B6B0-EAB77CCA1535}" type="slidenum">
              <a:rPr lang="en-US" altLang="zh-CN" sz="1200" b="0">
                <a:solidFill>
                  <a:schemeClr val="tx1"/>
                </a:solidFill>
                <a:latin typeface="Times New Roman" panose="02020603050405020304" pitchFamily="18" charset="0"/>
              </a:rPr>
              <a:pPr/>
              <a:t>14</a:t>
            </a:fld>
            <a:endParaRPr lang="en-US" altLang="zh-CN" sz="1200" b="0">
              <a:solidFill>
                <a:schemeClr val="tx1"/>
              </a:solidFill>
              <a:latin typeface="Times New Roman" panose="02020603050405020304" pitchFamily="18" charset="0"/>
            </a:endParaRPr>
          </a:p>
        </p:txBody>
      </p:sp>
      <p:sp>
        <p:nvSpPr>
          <p:cNvPr id="62467" name="Rectangle 2"/>
          <p:cNvSpPr>
            <a:spLocks noRot="1" noChangeArrowheads="1" noTextEdit="1"/>
          </p:cNvSpPr>
          <p:nvPr>
            <p:ph type="sldImg"/>
          </p:nvPr>
        </p:nvSpPr>
        <p:spPr>
          <a:ln/>
        </p:spPr>
      </p:sp>
      <p:sp>
        <p:nvSpPr>
          <p:cNvPr id="6246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EEAC9E6C-545E-41EB-B0E9-471E721E9375}" type="slidenum">
              <a:rPr lang="en-US" altLang="zh-CN" sz="1200" b="0">
                <a:solidFill>
                  <a:schemeClr val="tx1"/>
                </a:solidFill>
                <a:latin typeface="Times New Roman" panose="02020603050405020304" pitchFamily="18" charset="0"/>
              </a:rPr>
              <a:pPr/>
              <a:t>15</a:t>
            </a:fld>
            <a:endParaRPr lang="en-US" altLang="zh-CN" sz="1200" b="0">
              <a:solidFill>
                <a:schemeClr val="tx1"/>
              </a:solidFill>
              <a:latin typeface="Times New Roman" panose="02020603050405020304" pitchFamily="18" charset="0"/>
            </a:endParaRPr>
          </a:p>
        </p:txBody>
      </p:sp>
      <p:sp>
        <p:nvSpPr>
          <p:cNvPr id="63491" name="Rectangle 2"/>
          <p:cNvSpPr>
            <a:spLocks noRot="1" noChangeArrowheads="1" noTextEdit="1"/>
          </p:cNvSpPr>
          <p:nvPr>
            <p:ph type="sldImg"/>
          </p:nvPr>
        </p:nvSpPr>
        <p:spPr>
          <a:ln/>
        </p:spPr>
      </p:sp>
      <p:sp>
        <p:nvSpPr>
          <p:cNvPr id="6349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743A662C-4D56-4223-8BB3-155DA3896E4E}" type="slidenum">
              <a:rPr lang="en-US" altLang="zh-CN" sz="1200" b="0">
                <a:solidFill>
                  <a:schemeClr val="tx1"/>
                </a:solidFill>
                <a:latin typeface="Times New Roman" panose="02020603050405020304" pitchFamily="18" charset="0"/>
              </a:rPr>
              <a:pPr/>
              <a:t>16</a:t>
            </a:fld>
            <a:endParaRPr lang="en-US" altLang="zh-CN" sz="1200" b="0">
              <a:solidFill>
                <a:schemeClr val="tx1"/>
              </a:solidFill>
              <a:latin typeface="Times New Roman" panose="02020603050405020304" pitchFamily="18" charset="0"/>
            </a:endParaRPr>
          </a:p>
        </p:txBody>
      </p:sp>
      <p:sp>
        <p:nvSpPr>
          <p:cNvPr id="64515" name="Rectangle 2"/>
          <p:cNvSpPr>
            <a:spLocks noRot="1" noChangeArrowheads="1" noTextEdit="1"/>
          </p:cNvSpPr>
          <p:nvPr>
            <p:ph type="sldImg"/>
          </p:nvPr>
        </p:nvSpPr>
        <p:spPr>
          <a:ln/>
        </p:spPr>
      </p:sp>
      <p:sp>
        <p:nvSpPr>
          <p:cNvPr id="6451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D069C3C-E69F-4BDD-ADC8-4FB22807E918}" type="slidenum">
              <a:rPr lang="en-US" altLang="zh-CN" sz="1200" b="0">
                <a:solidFill>
                  <a:schemeClr val="tx1"/>
                </a:solidFill>
                <a:latin typeface="Times New Roman" panose="02020603050405020304" pitchFamily="18" charset="0"/>
              </a:rPr>
              <a:pPr/>
              <a:t>17</a:t>
            </a:fld>
            <a:endParaRPr lang="en-US" altLang="zh-CN" sz="1200" b="0">
              <a:solidFill>
                <a:schemeClr val="tx1"/>
              </a:solidFill>
              <a:latin typeface="Times New Roman" panose="02020603050405020304" pitchFamily="18" charset="0"/>
            </a:endParaRPr>
          </a:p>
        </p:txBody>
      </p:sp>
      <p:sp>
        <p:nvSpPr>
          <p:cNvPr id="65539" name="Rectangle 2"/>
          <p:cNvSpPr>
            <a:spLocks noRot="1" noChangeArrowheads="1" noTextEdit="1"/>
          </p:cNvSpPr>
          <p:nvPr>
            <p:ph type="sldImg"/>
          </p:nvPr>
        </p:nvSpPr>
        <p:spPr>
          <a:ln/>
        </p:spPr>
      </p:sp>
      <p:sp>
        <p:nvSpPr>
          <p:cNvPr id="6554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712EC11B-F5D0-44E2-9CB8-A7FD66A414F7}" type="slidenum">
              <a:rPr lang="en-US" altLang="zh-CN" sz="1200" b="0">
                <a:solidFill>
                  <a:schemeClr val="tx1"/>
                </a:solidFill>
                <a:latin typeface="Times New Roman" panose="02020603050405020304" pitchFamily="18" charset="0"/>
              </a:rPr>
              <a:pPr/>
              <a:t>18</a:t>
            </a:fld>
            <a:endParaRPr lang="en-US" altLang="zh-CN" sz="1200" b="0">
              <a:solidFill>
                <a:schemeClr val="tx1"/>
              </a:solidFill>
              <a:latin typeface="Times New Roman" panose="02020603050405020304" pitchFamily="18" charset="0"/>
            </a:endParaRPr>
          </a:p>
        </p:txBody>
      </p:sp>
      <p:sp>
        <p:nvSpPr>
          <p:cNvPr id="66563" name="Rectangle 2"/>
          <p:cNvSpPr>
            <a:spLocks noRot="1" noChangeArrowheads="1" noTextEdit="1"/>
          </p:cNvSpPr>
          <p:nvPr>
            <p:ph type="sldImg"/>
          </p:nvPr>
        </p:nvSpPr>
        <p:spPr>
          <a:ln/>
        </p:spPr>
      </p:sp>
      <p:sp>
        <p:nvSpPr>
          <p:cNvPr id="6656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F4D16F50-0B8A-481B-85A9-49AA687AC640}" type="slidenum">
              <a:rPr lang="en-US" altLang="zh-CN" sz="1200" b="0">
                <a:solidFill>
                  <a:schemeClr val="tx1"/>
                </a:solidFill>
                <a:latin typeface="Times New Roman" panose="02020603050405020304" pitchFamily="18" charset="0"/>
              </a:rPr>
              <a:pPr/>
              <a:t>19</a:t>
            </a:fld>
            <a:endParaRPr lang="en-US" altLang="zh-CN" sz="1200" b="0">
              <a:solidFill>
                <a:schemeClr val="tx1"/>
              </a:solidFill>
              <a:latin typeface="Times New Roman" panose="02020603050405020304" pitchFamily="18" charset="0"/>
            </a:endParaRPr>
          </a:p>
        </p:txBody>
      </p:sp>
      <p:sp>
        <p:nvSpPr>
          <p:cNvPr id="67587" name="Rectangle 2"/>
          <p:cNvSpPr>
            <a:spLocks noRot="1" noChangeArrowheads="1" noTextEdit="1"/>
          </p:cNvSpPr>
          <p:nvPr>
            <p:ph type="sldImg"/>
          </p:nvPr>
        </p:nvSpPr>
        <p:spPr>
          <a:ln/>
        </p:spPr>
      </p:sp>
      <p:sp>
        <p:nvSpPr>
          <p:cNvPr id="6758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8FA777C1-CCB7-46C4-A466-09C693696C2D}" type="slidenum">
              <a:rPr lang="en-US" altLang="zh-CN" sz="1200" b="0">
                <a:solidFill>
                  <a:schemeClr val="tx1"/>
                </a:solidFill>
                <a:latin typeface="Times New Roman" panose="02020603050405020304" pitchFamily="18" charset="0"/>
              </a:rPr>
              <a:pPr/>
              <a:t>2</a:t>
            </a:fld>
            <a:endParaRPr lang="en-US" altLang="zh-CN" sz="1200" b="0">
              <a:solidFill>
                <a:schemeClr val="tx1"/>
              </a:solidFill>
              <a:latin typeface="Times New Roman" panose="02020603050405020304" pitchFamily="18" charset="0"/>
            </a:endParaRPr>
          </a:p>
        </p:txBody>
      </p:sp>
      <p:sp>
        <p:nvSpPr>
          <p:cNvPr id="50179" name="Rectangle 2"/>
          <p:cNvSpPr>
            <a:spLocks noRot="1" noChangeArrowheads="1" noTextEdit="1"/>
          </p:cNvSpPr>
          <p:nvPr>
            <p:ph type="sldImg"/>
          </p:nvPr>
        </p:nvSpPr>
        <p:spPr>
          <a:ln/>
        </p:spPr>
      </p:sp>
      <p:sp>
        <p:nvSpPr>
          <p:cNvPr id="5018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DAE43DC-3CEA-4078-92CB-D295043BC6DA}" type="slidenum">
              <a:rPr lang="en-US" altLang="zh-CN" sz="1200" b="0">
                <a:solidFill>
                  <a:schemeClr val="tx1"/>
                </a:solidFill>
                <a:latin typeface="Times New Roman" panose="02020603050405020304" pitchFamily="18" charset="0"/>
              </a:rPr>
              <a:pPr/>
              <a:t>20</a:t>
            </a:fld>
            <a:endParaRPr lang="en-US" altLang="zh-CN" sz="1200" b="0">
              <a:solidFill>
                <a:schemeClr val="tx1"/>
              </a:solidFill>
              <a:latin typeface="Times New Roman" panose="02020603050405020304" pitchFamily="18" charset="0"/>
            </a:endParaRPr>
          </a:p>
        </p:txBody>
      </p:sp>
      <p:sp>
        <p:nvSpPr>
          <p:cNvPr id="68611" name="Rectangle 2"/>
          <p:cNvSpPr>
            <a:spLocks noRot="1" noChangeArrowheads="1" noTextEdit="1"/>
          </p:cNvSpPr>
          <p:nvPr>
            <p:ph type="sldImg"/>
          </p:nvPr>
        </p:nvSpPr>
        <p:spPr>
          <a:ln/>
        </p:spPr>
      </p:sp>
      <p:sp>
        <p:nvSpPr>
          <p:cNvPr id="6861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2535B74A-8525-428D-866B-E3FBCA6EEFEF}" type="slidenum">
              <a:rPr lang="en-US" altLang="zh-CN" sz="1200" b="0">
                <a:solidFill>
                  <a:schemeClr val="tx1"/>
                </a:solidFill>
                <a:latin typeface="Times New Roman" panose="02020603050405020304" pitchFamily="18" charset="0"/>
              </a:rPr>
              <a:pPr/>
              <a:t>21</a:t>
            </a:fld>
            <a:endParaRPr lang="en-US" altLang="zh-CN" sz="1200" b="0">
              <a:solidFill>
                <a:schemeClr val="tx1"/>
              </a:solidFill>
              <a:latin typeface="Times New Roman" panose="02020603050405020304" pitchFamily="18" charset="0"/>
            </a:endParaRPr>
          </a:p>
        </p:txBody>
      </p:sp>
      <p:sp>
        <p:nvSpPr>
          <p:cNvPr id="69635" name="Rectangle 2"/>
          <p:cNvSpPr>
            <a:spLocks noRot="1" noChangeArrowheads="1" noTextEdit="1"/>
          </p:cNvSpPr>
          <p:nvPr>
            <p:ph type="sldImg"/>
          </p:nvPr>
        </p:nvSpPr>
        <p:spPr>
          <a:ln/>
        </p:spPr>
      </p:sp>
      <p:sp>
        <p:nvSpPr>
          <p:cNvPr id="6963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95BDF7A8-3578-4B94-8C8C-4368111C2FF9}" type="slidenum">
              <a:rPr lang="en-US" altLang="zh-CN" sz="1200" b="0">
                <a:solidFill>
                  <a:schemeClr val="tx1"/>
                </a:solidFill>
                <a:latin typeface="Times New Roman" panose="02020603050405020304" pitchFamily="18" charset="0"/>
              </a:rPr>
              <a:pPr/>
              <a:t>22</a:t>
            </a:fld>
            <a:endParaRPr lang="en-US" altLang="zh-CN" sz="1200" b="0">
              <a:solidFill>
                <a:schemeClr val="tx1"/>
              </a:solidFill>
              <a:latin typeface="Times New Roman" panose="02020603050405020304" pitchFamily="18" charset="0"/>
            </a:endParaRPr>
          </a:p>
        </p:txBody>
      </p:sp>
      <p:sp>
        <p:nvSpPr>
          <p:cNvPr id="70659" name="Rectangle 2"/>
          <p:cNvSpPr>
            <a:spLocks noRot="1" noChangeArrowheads="1" noTextEdit="1"/>
          </p:cNvSpPr>
          <p:nvPr>
            <p:ph type="sldImg"/>
          </p:nvPr>
        </p:nvSpPr>
        <p:spPr>
          <a:ln/>
        </p:spPr>
      </p:sp>
      <p:sp>
        <p:nvSpPr>
          <p:cNvPr id="7066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345AD61B-B7AD-4B94-B65E-E752FEF8FD7D}" type="slidenum">
              <a:rPr lang="en-US" altLang="zh-CN" sz="1200" b="0">
                <a:solidFill>
                  <a:schemeClr val="tx1"/>
                </a:solidFill>
                <a:latin typeface="Times New Roman" panose="02020603050405020304" pitchFamily="18" charset="0"/>
              </a:rPr>
              <a:pPr/>
              <a:t>23</a:t>
            </a:fld>
            <a:endParaRPr lang="en-US" altLang="zh-CN" sz="1200" b="0">
              <a:solidFill>
                <a:schemeClr val="tx1"/>
              </a:solidFill>
              <a:latin typeface="Times New Roman" panose="02020603050405020304" pitchFamily="18" charset="0"/>
            </a:endParaRPr>
          </a:p>
        </p:txBody>
      </p:sp>
      <p:sp>
        <p:nvSpPr>
          <p:cNvPr id="71683" name="Rectangle 2"/>
          <p:cNvSpPr>
            <a:spLocks noRot="1" noChangeArrowheads="1" noTextEdit="1"/>
          </p:cNvSpPr>
          <p:nvPr>
            <p:ph type="sldImg"/>
          </p:nvPr>
        </p:nvSpPr>
        <p:spPr>
          <a:ln/>
        </p:spPr>
      </p:sp>
      <p:sp>
        <p:nvSpPr>
          <p:cNvPr id="7168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674B751F-B1D6-4E6C-A6F1-82D06A21D458}" type="slidenum">
              <a:rPr lang="en-US" altLang="zh-CN" sz="1200" b="0">
                <a:solidFill>
                  <a:schemeClr val="tx1"/>
                </a:solidFill>
                <a:latin typeface="Times New Roman" panose="02020603050405020304" pitchFamily="18" charset="0"/>
              </a:rPr>
              <a:pPr/>
              <a:t>24</a:t>
            </a:fld>
            <a:endParaRPr lang="en-US" altLang="zh-CN" sz="1200" b="0">
              <a:solidFill>
                <a:schemeClr val="tx1"/>
              </a:solidFill>
              <a:latin typeface="Times New Roman" panose="02020603050405020304" pitchFamily="18" charset="0"/>
            </a:endParaRPr>
          </a:p>
        </p:txBody>
      </p:sp>
      <p:sp>
        <p:nvSpPr>
          <p:cNvPr id="72707" name="Rectangle 2"/>
          <p:cNvSpPr>
            <a:spLocks noRot="1" noChangeArrowheads="1" noTextEdit="1"/>
          </p:cNvSpPr>
          <p:nvPr>
            <p:ph type="sldImg"/>
          </p:nvPr>
        </p:nvSpPr>
        <p:spPr>
          <a:ln/>
        </p:spPr>
      </p:sp>
      <p:sp>
        <p:nvSpPr>
          <p:cNvPr id="7270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C93BDD31-F0D6-476F-9FC1-2DB785B4F90D}" type="slidenum">
              <a:rPr lang="en-US" altLang="zh-CN" sz="1200" b="0">
                <a:solidFill>
                  <a:schemeClr val="tx1"/>
                </a:solidFill>
                <a:latin typeface="Times New Roman" panose="02020603050405020304" pitchFamily="18" charset="0"/>
              </a:rPr>
              <a:pPr/>
              <a:t>25</a:t>
            </a:fld>
            <a:endParaRPr lang="en-US" altLang="zh-CN" sz="1200" b="0">
              <a:solidFill>
                <a:schemeClr val="tx1"/>
              </a:solidFill>
              <a:latin typeface="Times New Roman" panose="02020603050405020304" pitchFamily="18" charset="0"/>
            </a:endParaRPr>
          </a:p>
        </p:txBody>
      </p:sp>
      <p:sp>
        <p:nvSpPr>
          <p:cNvPr id="73731" name="Rectangle 2"/>
          <p:cNvSpPr>
            <a:spLocks noRot="1" noChangeArrowheads="1" noTextEdit="1"/>
          </p:cNvSpPr>
          <p:nvPr>
            <p:ph type="sldImg"/>
          </p:nvPr>
        </p:nvSpPr>
        <p:spPr>
          <a:ln/>
        </p:spPr>
      </p:sp>
      <p:sp>
        <p:nvSpPr>
          <p:cNvPr id="7373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EDB50CA-880C-41CD-BFB4-DDEF71706E84}" type="slidenum">
              <a:rPr lang="en-US" altLang="zh-CN" sz="1200" b="0">
                <a:solidFill>
                  <a:schemeClr val="tx1"/>
                </a:solidFill>
                <a:latin typeface="Times New Roman" panose="02020603050405020304" pitchFamily="18" charset="0"/>
              </a:rPr>
              <a:pPr/>
              <a:t>26</a:t>
            </a:fld>
            <a:endParaRPr lang="en-US" altLang="zh-CN" sz="1200" b="0">
              <a:solidFill>
                <a:schemeClr val="tx1"/>
              </a:solidFill>
              <a:latin typeface="Times New Roman" panose="02020603050405020304" pitchFamily="18" charset="0"/>
            </a:endParaRPr>
          </a:p>
        </p:txBody>
      </p:sp>
      <p:sp>
        <p:nvSpPr>
          <p:cNvPr id="74755" name="Rectangle 2"/>
          <p:cNvSpPr>
            <a:spLocks noRot="1" noChangeArrowheads="1" noTextEdit="1"/>
          </p:cNvSpPr>
          <p:nvPr>
            <p:ph type="sldImg"/>
          </p:nvPr>
        </p:nvSpPr>
        <p:spPr>
          <a:ln/>
        </p:spPr>
      </p:sp>
      <p:sp>
        <p:nvSpPr>
          <p:cNvPr id="7475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56B5623F-F585-4B13-9399-A41ECA944982}" type="slidenum">
              <a:rPr lang="en-US" altLang="zh-CN" sz="1200" b="0">
                <a:solidFill>
                  <a:schemeClr val="tx1"/>
                </a:solidFill>
                <a:latin typeface="Times New Roman" panose="02020603050405020304" pitchFamily="18" charset="0"/>
              </a:rPr>
              <a:pPr/>
              <a:t>27</a:t>
            </a:fld>
            <a:endParaRPr lang="en-US" altLang="zh-CN" sz="1200" b="0">
              <a:solidFill>
                <a:schemeClr val="tx1"/>
              </a:solidFill>
              <a:latin typeface="Times New Roman" panose="02020603050405020304" pitchFamily="18" charset="0"/>
            </a:endParaRPr>
          </a:p>
        </p:txBody>
      </p:sp>
      <p:sp>
        <p:nvSpPr>
          <p:cNvPr id="75779" name="Rectangle 2"/>
          <p:cNvSpPr>
            <a:spLocks noRot="1" noChangeArrowheads="1" noTextEdit="1"/>
          </p:cNvSpPr>
          <p:nvPr>
            <p:ph type="sldImg"/>
          </p:nvPr>
        </p:nvSpPr>
        <p:spPr>
          <a:ln/>
        </p:spPr>
      </p:sp>
      <p:sp>
        <p:nvSpPr>
          <p:cNvPr id="7578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61DC8BD3-96E1-406D-BB57-7A7FD22E0E81}" type="slidenum">
              <a:rPr lang="en-US" altLang="zh-CN" sz="1200" b="0">
                <a:solidFill>
                  <a:schemeClr val="tx1"/>
                </a:solidFill>
                <a:latin typeface="Times New Roman" panose="02020603050405020304" pitchFamily="18" charset="0"/>
              </a:rPr>
              <a:pPr/>
              <a:t>28</a:t>
            </a:fld>
            <a:endParaRPr lang="en-US" altLang="zh-CN" sz="1200" b="0">
              <a:solidFill>
                <a:schemeClr val="tx1"/>
              </a:solidFill>
              <a:latin typeface="Times New Roman" panose="02020603050405020304" pitchFamily="18" charset="0"/>
            </a:endParaRPr>
          </a:p>
        </p:txBody>
      </p:sp>
      <p:sp>
        <p:nvSpPr>
          <p:cNvPr id="76803" name="Rectangle 2"/>
          <p:cNvSpPr>
            <a:spLocks noRot="1" noChangeArrowheads="1" noTextEdit="1"/>
          </p:cNvSpPr>
          <p:nvPr>
            <p:ph type="sldImg"/>
          </p:nvPr>
        </p:nvSpPr>
        <p:spPr>
          <a:ln/>
        </p:spPr>
      </p:sp>
      <p:sp>
        <p:nvSpPr>
          <p:cNvPr id="7680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8D92207D-6930-4B6B-8B54-B9A22645C939}" type="slidenum">
              <a:rPr lang="en-US" altLang="zh-CN" sz="1200" b="0">
                <a:solidFill>
                  <a:schemeClr val="tx1"/>
                </a:solidFill>
                <a:latin typeface="Times New Roman" panose="02020603050405020304" pitchFamily="18" charset="0"/>
              </a:rPr>
              <a:pPr/>
              <a:t>29</a:t>
            </a:fld>
            <a:endParaRPr lang="en-US" altLang="zh-CN" sz="1200" b="0">
              <a:solidFill>
                <a:schemeClr val="tx1"/>
              </a:solidFill>
              <a:latin typeface="Times New Roman" panose="02020603050405020304" pitchFamily="18" charset="0"/>
            </a:endParaRPr>
          </a:p>
        </p:txBody>
      </p:sp>
      <p:sp>
        <p:nvSpPr>
          <p:cNvPr id="77827" name="Rectangle 2"/>
          <p:cNvSpPr>
            <a:spLocks noRot="1" noChangeArrowheads="1" noTextEdit="1"/>
          </p:cNvSpPr>
          <p:nvPr>
            <p:ph type="sldImg"/>
          </p:nvPr>
        </p:nvSpPr>
        <p:spPr>
          <a:ln/>
        </p:spPr>
      </p:sp>
      <p:sp>
        <p:nvSpPr>
          <p:cNvPr id="7782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3E25479C-C10B-4699-9811-64449A78A8EF}" type="slidenum">
              <a:rPr lang="en-US" altLang="zh-CN" sz="1200" b="0">
                <a:solidFill>
                  <a:schemeClr val="tx1"/>
                </a:solidFill>
                <a:latin typeface="Times New Roman" panose="02020603050405020304" pitchFamily="18" charset="0"/>
              </a:rPr>
              <a:pPr/>
              <a:t>3</a:t>
            </a:fld>
            <a:endParaRPr lang="en-US" altLang="zh-CN" sz="1200" b="0">
              <a:solidFill>
                <a:schemeClr val="tx1"/>
              </a:solidFill>
              <a:latin typeface="Times New Roman" panose="02020603050405020304" pitchFamily="18" charset="0"/>
            </a:endParaRPr>
          </a:p>
        </p:txBody>
      </p:sp>
      <p:sp>
        <p:nvSpPr>
          <p:cNvPr id="51203" name="Rectangle 2"/>
          <p:cNvSpPr>
            <a:spLocks noRot="1" noChangeArrowheads="1" noTextEdit="1"/>
          </p:cNvSpPr>
          <p:nvPr>
            <p:ph type="sldImg"/>
          </p:nvPr>
        </p:nvSpPr>
        <p:spPr>
          <a:ln/>
        </p:spPr>
      </p:sp>
      <p:sp>
        <p:nvSpPr>
          <p:cNvPr id="5120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5314F363-B20C-4549-A242-320BE0E9BA5C}" type="slidenum">
              <a:rPr lang="en-US" altLang="zh-CN" sz="1200" b="0">
                <a:solidFill>
                  <a:schemeClr val="tx1"/>
                </a:solidFill>
                <a:latin typeface="Times New Roman" panose="02020603050405020304" pitchFamily="18" charset="0"/>
              </a:rPr>
              <a:pPr/>
              <a:t>30</a:t>
            </a:fld>
            <a:endParaRPr lang="en-US" altLang="zh-CN" sz="1200" b="0">
              <a:solidFill>
                <a:schemeClr val="tx1"/>
              </a:solidFill>
              <a:latin typeface="Times New Roman" panose="02020603050405020304" pitchFamily="18" charset="0"/>
            </a:endParaRPr>
          </a:p>
        </p:txBody>
      </p:sp>
      <p:sp>
        <p:nvSpPr>
          <p:cNvPr id="78851" name="Rectangle 2"/>
          <p:cNvSpPr>
            <a:spLocks noRot="1" noChangeArrowheads="1" noTextEdit="1"/>
          </p:cNvSpPr>
          <p:nvPr>
            <p:ph type="sldImg"/>
          </p:nvPr>
        </p:nvSpPr>
        <p:spPr>
          <a:ln/>
        </p:spPr>
      </p:sp>
      <p:sp>
        <p:nvSpPr>
          <p:cNvPr id="7885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6EB0D12C-EC51-49A1-AB1C-6AD7184C099B}" type="slidenum">
              <a:rPr lang="en-US" altLang="zh-CN" sz="1200" b="0">
                <a:solidFill>
                  <a:schemeClr val="tx1"/>
                </a:solidFill>
                <a:latin typeface="Times New Roman" panose="02020603050405020304" pitchFamily="18" charset="0"/>
              </a:rPr>
              <a:pPr/>
              <a:t>31</a:t>
            </a:fld>
            <a:endParaRPr lang="en-US" altLang="zh-CN" sz="1200" b="0">
              <a:solidFill>
                <a:schemeClr val="tx1"/>
              </a:solidFill>
              <a:latin typeface="Times New Roman" panose="02020603050405020304" pitchFamily="18" charset="0"/>
            </a:endParaRPr>
          </a:p>
        </p:txBody>
      </p:sp>
      <p:sp>
        <p:nvSpPr>
          <p:cNvPr id="79875" name="Rectangle 2"/>
          <p:cNvSpPr>
            <a:spLocks noRot="1" noChangeArrowheads="1" noTextEdit="1"/>
          </p:cNvSpPr>
          <p:nvPr>
            <p:ph type="sldImg"/>
          </p:nvPr>
        </p:nvSpPr>
        <p:spPr>
          <a:ln/>
        </p:spPr>
      </p:sp>
      <p:sp>
        <p:nvSpPr>
          <p:cNvPr id="7987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708B1A4C-4A5B-4495-8C00-B1826B09DB06}" type="slidenum">
              <a:rPr lang="en-US" altLang="zh-CN" sz="1200" b="0">
                <a:solidFill>
                  <a:schemeClr val="tx1"/>
                </a:solidFill>
                <a:latin typeface="Times New Roman" panose="02020603050405020304" pitchFamily="18" charset="0"/>
              </a:rPr>
              <a:pPr/>
              <a:t>32</a:t>
            </a:fld>
            <a:endParaRPr lang="en-US" altLang="zh-CN" sz="1200" b="0">
              <a:solidFill>
                <a:schemeClr val="tx1"/>
              </a:solidFill>
              <a:latin typeface="Times New Roman" panose="02020603050405020304" pitchFamily="18" charset="0"/>
            </a:endParaRPr>
          </a:p>
        </p:txBody>
      </p:sp>
      <p:sp>
        <p:nvSpPr>
          <p:cNvPr id="80899" name="Rectangle 2"/>
          <p:cNvSpPr>
            <a:spLocks noRot="1" noChangeArrowheads="1" noTextEdit="1"/>
          </p:cNvSpPr>
          <p:nvPr>
            <p:ph type="sldImg"/>
          </p:nvPr>
        </p:nvSpPr>
        <p:spPr>
          <a:ln/>
        </p:spPr>
      </p:sp>
      <p:sp>
        <p:nvSpPr>
          <p:cNvPr id="8090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3AEAA24A-D0A6-4643-B082-E925863594C8}" type="slidenum">
              <a:rPr lang="en-US" altLang="zh-CN" sz="1200" b="0">
                <a:solidFill>
                  <a:schemeClr val="tx1"/>
                </a:solidFill>
                <a:latin typeface="Times New Roman" panose="02020603050405020304" pitchFamily="18" charset="0"/>
              </a:rPr>
              <a:pPr/>
              <a:t>33</a:t>
            </a:fld>
            <a:endParaRPr lang="en-US" altLang="zh-CN" sz="1200" b="0">
              <a:solidFill>
                <a:schemeClr val="tx1"/>
              </a:solidFill>
              <a:latin typeface="Times New Roman" panose="02020603050405020304" pitchFamily="18" charset="0"/>
            </a:endParaRPr>
          </a:p>
        </p:txBody>
      </p:sp>
      <p:sp>
        <p:nvSpPr>
          <p:cNvPr id="81923" name="Rectangle 2"/>
          <p:cNvSpPr>
            <a:spLocks noRot="1" noChangeArrowheads="1" noTextEdit="1"/>
          </p:cNvSpPr>
          <p:nvPr>
            <p:ph type="sldImg"/>
          </p:nvPr>
        </p:nvSpPr>
        <p:spPr>
          <a:ln/>
        </p:spPr>
      </p:sp>
      <p:sp>
        <p:nvSpPr>
          <p:cNvPr id="8192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D5C49395-6778-4FD3-B4DF-93992478D8BA}" type="slidenum">
              <a:rPr lang="en-US" altLang="zh-CN" sz="1200" b="0">
                <a:solidFill>
                  <a:schemeClr val="tx1"/>
                </a:solidFill>
                <a:latin typeface="Times New Roman" panose="02020603050405020304" pitchFamily="18" charset="0"/>
              </a:rPr>
              <a:pPr/>
              <a:t>34</a:t>
            </a:fld>
            <a:endParaRPr lang="en-US" altLang="zh-CN" sz="1200" b="0">
              <a:solidFill>
                <a:schemeClr val="tx1"/>
              </a:solidFill>
              <a:latin typeface="Times New Roman" panose="02020603050405020304" pitchFamily="18" charset="0"/>
            </a:endParaRPr>
          </a:p>
        </p:txBody>
      </p:sp>
      <p:sp>
        <p:nvSpPr>
          <p:cNvPr id="82947" name="Rectangle 2"/>
          <p:cNvSpPr>
            <a:spLocks noRot="1" noChangeArrowheads="1" noTextEdit="1"/>
          </p:cNvSpPr>
          <p:nvPr>
            <p:ph type="sldImg"/>
          </p:nvPr>
        </p:nvSpPr>
        <p:spPr>
          <a:ln/>
        </p:spPr>
      </p:sp>
      <p:sp>
        <p:nvSpPr>
          <p:cNvPr id="8294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4361A7D9-57DB-42AE-99C3-C60CCD45AF5F}" type="slidenum">
              <a:rPr lang="en-US" altLang="zh-CN" sz="1200" b="0">
                <a:solidFill>
                  <a:schemeClr val="tx1"/>
                </a:solidFill>
                <a:latin typeface="Times New Roman" panose="02020603050405020304" pitchFamily="18" charset="0"/>
              </a:rPr>
              <a:pPr/>
              <a:t>4</a:t>
            </a:fld>
            <a:endParaRPr lang="en-US" altLang="zh-CN" sz="1200" b="0">
              <a:solidFill>
                <a:schemeClr val="tx1"/>
              </a:solidFill>
              <a:latin typeface="Times New Roman" panose="02020603050405020304" pitchFamily="18" charset="0"/>
            </a:endParaRPr>
          </a:p>
        </p:txBody>
      </p:sp>
      <p:sp>
        <p:nvSpPr>
          <p:cNvPr id="52227" name="Rectangle 2"/>
          <p:cNvSpPr>
            <a:spLocks noRot="1" noChangeArrowheads="1" noTextEdit="1"/>
          </p:cNvSpPr>
          <p:nvPr>
            <p:ph type="sldImg"/>
          </p:nvPr>
        </p:nvSpPr>
        <p:spPr>
          <a:ln/>
        </p:spPr>
      </p:sp>
      <p:sp>
        <p:nvSpPr>
          <p:cNvPr id="5222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6C58888E-B756-441A-9EA3-B0B507CD9BF0}" type="slidenum">
              <a:rPr lang="en-US" altLang="zh-CN" sz="1200" b="0">
                <a:solidFill>
                  <a:schemeClr val="tx1"/>
                </a:solidFill>
                <a:latin typeface="Times New Roman" panose="02020603050405020304" pitchFamily="18" charset="0"/>
              </a:rPr>
              <a:pPr/>
              <a:t>5</a:t>
            </a:fld>
            <a:endParaRPr lang="en-US" altLang="zh-CN" sz="1200" b="0">
              <a:solidFill>
                <a:schemeClr val="tx1"/>
              </a:solidFill>
              <a:latin typeface="Times New Roman" panose="02020603050405020304" pitchFamily="18" charset="0"/>
            </a:endParaRPr>
          </a:p>
        </p:txBody>
      </p:sp>
      <p:sp>
        <p:nvSpPr>
          <p:cNvPr id="53251" name="Rectangle 2"/>
          <p:cNvSpPr>
            <a:spLocks noRot="1" noChangeArrowheads="1" noTextEdit="1"/>
          </p:cNvSpPr>
          <p:nvPr>
            <p:ph type="sldImg"/>
          </p:nvPr>
        </p:nvSpPr>
        <p:spPr>
          <a:ln/>
        </p:spPr>
      </p:sp>
      <p:sp>
        <p:nvSpPr>
          <p:cNvPr id="5325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DDD677D2-5E30-43E7-921D-347A2FE15224}" type="slidenum">
              <a:rPr lang="en-US" altLang="zh-CN" sz="1200" b="0">
                <a:solidFill>
                  <a:schemeClr val="tx1"/>
                </a:solidFill>
                <a:latin typeface="Times New Roman" panose="02020603050405020304" pitchFamily="18" charset="0"/>
              </a:rPr>
              <a:pPr/>
              <a:t>6</a:t>
            </a:fld>
            <a:endParaRPr lang="en-US" altLang="zh-CN" sz="1200" b="0">
              <a:solidFill>
                <a:schemeClr val="tx1"/>
              </a:solidFill>
              <a:latin typeface="Times New Roman" panose="02020603050405020304" pitchFamily="18" charset="0"/>
            </a:endParaRPr>
          </a:p>
        </p:txBody>
      </p:sp>
      <p:sp>
        <p:nvSpPr>
          <p:cNvPr id="54275" name="Rectangle 2"/>
          <p:cNvSpPr>
            <a:spLocks noRot="1" noChangeArrowheads="1" noTextEdit="1"/>
          </p:cNvSpPr>
          <p:nvPr>
            <p:ph type="sldImg"/>
          </p:nvPr>
        </p:nvSpPr>
        <p:spPr>
          <a:ln/>
        </p:spPr>
      </p:sp>
      <p:sp>
        <p:nvSpPr>
          <p:cNvPr id="5427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A9A56A95-F0C3-4DF0-837D-F5E66AD30E9D}" type="slidenum">
              <a:rPr lang="en-US" altLang="zh-CN" sz="1200" b="0">
                <a:solidFill>
                  <a:schemeClr val="tx1"/>
                </a:solidFill>
                <a:latin typeface="Times New Roman" panose="02020603050405020304" pitchFamily="18" charset="0"/>
              </a:rPr>
              <a:pPr/>
              <a:t>7</a:t>
            </a:fld>
            <a:endParaRPr lang="en-US" altLang="zh-CN" sz="1200" b="0">
              <a:solidFill>
                <a:schemeClr val="tx1"/>
              </a:solidFill>
              <a:latin typeface="Times New Roman" panose="02020603050405020304" pitchFamily="18" charset="0"/>
            </a:endParaRPr>
          </a:p>
        </p:txBody>
      </p:sp>
      <p:sp>
        <p:nvSpPr>
          <p:cNvPr id="55299" name="Rectangle 2"/>
          <p:cNvSpPr>
            <a:spLocks noRot="1" noChangeArrowheads="1" noTextEdit="1"/>
          </p:cNvSpPr>
          <p:nvPr>
            <p:ph type="sldImg"/>
          </p:nvPr>
        </p:nvSpPr>
        <p:spPr>
          <a:ln/>
        </p:spPr>
      </p:sp>
      <p:sp>
        <p:nvSpPr>
          <p:cNvPr id="5530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6E7AC171-7E98-46F0-BE61-73D913164E0F}" type="slidenum">
              <a:rPr lang="en-US" altLang="zh-CN" sz="1200" b="0">
                <a:solidFill>
                  <a:schemeClr val="tx1"/>
                </a:solidFill>
                <a:latin typeface="Times New Roman" panose="02020603050405020304" pitchFamily="18" charset="0"/>
              </a:rPr>
              <a:pPr/>
              <a:t>8</a:t>
            </a:fld>
            <a:endParaRPr lang="en-US" altLang="zh-CN" sz="1200" b="0">
              <a:solidFill>
                <a:schemeClr val="tx1"/>
              </a:solidFill>
              <a:latin typeface="Times New Roman" panose="02020603050405020304" pitchFamily="18" charset="0"/>
            </a:endParaRPr>
          </a:p>
        </p:txBody>
      </p:sp>
      <p:sp>
        <p:nvSpPr>
          <p:cNvPr id="56323" name="Rectangle 2"/>
          <p:cNvSpPr>
            <a:spLocks noRot="1" noChangeArrowheads="1" noTextEdit="1"/>
          </p:cNvSpPr>
          <p:nvPr>
            <p:ph type="sldImg"/>
          </p:nvPr>
        </p:nvSpPr>
        <p:spPr>
          <a:ln/>
        </p:spPr>
      </p:sp>
      <p:sp>
        <p:nvSpPr>
          <p:cNvPr id="5632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fld id="{D94A07B0-D509-43C6-AAB6-8C00498A33AC}" type="slidenum">
              <a:rPr lang="en-US" altLang="zh-CN" sz="1200" b="0">
                <a:solidFill>
                  <a:schemeClr val="tx1"/>
                </a:solidFill>
                <a:latin typeface="Times New Roman" panose="02020603050405020304" pitchFamily="18" charset="0"/>
              </a:rPr>
              <a:pPr/>
              <a:t>9</a:t>
            </a:fld>
            <a:endParaRPr lang="en-US" altLang="zh-CN" sz="1200" b="0">
              <a:solidFill>
                <a:schemeClr val="tx1"/>
              </a:solidFill>
              <a:latin typeface="Times New Roman" panose="02020603050405020304" pitchFamily="18" charset="0"/>
            </a:endParaRPr>
          </a:p>
        </p:txBody>
      </p:sp>
      <p:sp>
        <p:nvSpPr>
          <p:cNvPr id="57347" name="Rectangle 2"/>
          <p:cNvSpPr>
            <a:spLocks noRot="1" noChangeArrowheads="1" noTextEdit="1"/>
          </p:cNvSpPr>
          <p:nvPr>
            <p:ph type="sldImg"/>
          </p:nvPr>
        </p:nvSpPr>
        <p:spPr>
          <a:ln/>
        </p:spPr>
      </p:sp>
      <p:sp>
        <p:nvSpPr>
          <p:cNvPr id="5734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p:cNvSpPr txBox="1">
            <a:spLocks noChangeArrowheads="1"/>
          </p:cNvSpPr>
          <p:nvPr/>
        </p:nvSpPr>
        <p:spPr bwMode="auto">
          <a:xfrm>
            <a:off x="5364163" y="201613"/>
            <a:ext cx="37036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bg1"/>
                </a:solidFill>
                <a:latin typeface="Arial" charset="0"/>
                <a:ea typeface="宋体" pitchFamily="2" charset="-122"/>
              </a:defRPr>
            </a:lvl1pPr>
            <a:lvl2pPr marL="742950" indent="-285750">
              <a:defRPr kumimoji="1" sz="2400" b="1">
                <a:solidFill>
                  <a:schemeClr val="bg1"/>
                </a:solidFill>
                <a:latin typeface="Arial" charset="0"/>
                <a:ea typeface="宋体" pitchFamily="2" charset="-122"/>
              </a:defRPr>
            </a:lvl2pPr>
            <a:lvl3pPr marL="1143000" indent="-228600">
              <a:defRPr kumimoji="1" sz="2400" b="1">
                <a:solidFill>
                  <a:schemeClr val="bg1"/>
                </a:solidFill>
                <a:latin typeface="Arial" charset="0"/>
                <a:ea typeface="宋体" pitchFamily="2" charset="-122"/>
              </a:defRPr>
            </a:lvl3pPr>
            <a:lvl4pPr marL="1600200" indent="-228600">
              <a:defRPr kumimoji="1" sz="2400" b="1">
                <a:solidFill>
                  <a:schemeClr val="bg1"/>
                </a:solidFill>
                <a:latin typeface="Arial" charset="0"/>
                <a:ea typeface="宋体" pitchFamily="2" charset="-122"/>
              </a:defRPr>
            </a:lvl4pPr>
            <a:lvl5pPr marL="2057400" indent="-228600">
              <a:defRPr kumimoji="1" sz="24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24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24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24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2400" b="1">
                <a:solidFill>
                  <a:schemeClr val="bg1"/>
                </a:solidFill>
                <a:latin typeface="Arial" charset="0"/>
                <a:ea typeface="宋体" pitchFamily="2" charset="-122"/>
              </a:defRPr>
            </a:lvl9pPr>
          </a:lstStyle>
          <a:p>
            <a:pPr algn="r" eaLnBrk="1" hangingPunct="1">
              <a:defRPr/>
            </a:pPr>
            <a:r>
              <a:rPr lang="zh-CN" altLang="en-US" sz="2000" smtClean="0">
                <a:solidFill>
                  <a:srgbClr val="63B4D1"/>
                </a:solidFill>
                <a:latin typeface="黑体" pitchFamily="2" charset="-122"/>
                <a:ea typeface="黑体" pitchFamily="2" charset="-122"/>
              </a:rPr>
              <a:t>华中科技大学软件学院 </a:t>
            </a:r>
          </a:p>
        </p:txBody>
      </p:sp>
      <p:pic>
        <p:nvPicPr>
          <p:cNvPr id="6" name="Picture 6" descr="软件学院徽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60350"/>
            <a:ext cx="1727200" cy="169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7"/>
          <p:cNvSpPr txBox="1">
            <a:spLocks noChangeArrowheads="1"/>
          </p:cNvSpPr>
          <p:nvPr/>
        </p:nvSpPr>
        <p:spPr bwMode="auto">
          <a:xfrm>
            <a:off x="1979613" y="711200"/>
            <a:ext cx="40513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bg1"/>
                </a:solidFill>
                <a:latin typeface="Arial" charset="0"/>
                <a:ea typeface="宋体" pitchFamily="2" charset="-122"/>
              </a:defRPr>
            </a:lvl1pPr>
            <a:lvl2pPr marL="742950" indent="-285750">
              <a:defRPr kumimoji="1" sz="2400" b="1">
                <a:solidFill>
                  <a:schemeClr val="bg1"/>
                </a:solidFill>
                <a:latin typeface="Arial" charset="0"/>
                <a:ea typeface="宋体" pitchFamily="2" charset="-122"/>
              </a:defRPr>
            </a:lvl2pPr>
            <a:lvl3pPr marL="1143000" indent="-228600">
              <a:defRPr kumimoji="1" sz="2400" b="1">
                <a:solidFill>
                  <a:schemeClr val="bg1"/>
                </a:solidFill>
                <a:latin typeface="Arial" charset="0"/>
                <a:ea typeface="宋体" pitchFamily="2" charset="-122"/>
              </a:defRPr>
            </a:lvl3pPr>
            <a:lvl4pPr marL="1600200" indent="-228600">
              <a:defRPr kumimoji="1" sz="2400" b="1">
                <a:solidFill>
                  <a:schemeClr val="bg1"/>
                </a:solidFill>
                <a:latin typeface="Arial" charset="0"/>
                <a:ea typeface="宋体" pitchFamily="2" charset="-122"/>
              </a:defRPr>
            </a:lvl4pPr>
            <a:lvl5pPr marL="2057400" indent="-228600">
              <a:defRPr kumimoji="1" sz="24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24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24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24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2400" b="1">
                <a:solidFill>
                  <a:schemeClr val="bg1"/>
                </a:solidFill>
                <a:latin typeface="Arial" charset="0"/>
                <a:ea typeface="宋体" pitchFamily="2" charset="-122"/>
              </a:defRPr>
            </a:lvl9pPr>
          </a:lstStyle>
          <a:p>
            <a:pPr algn="l" eaLnBrk="1" hangingPunct="1">
              <a:defRPr/>
            </a:pPr>
            <a:r>
              <a:rPr lang="en-US" altLang="zh-CN" sz="2000" smtClean="0">
                <a:solidFill>
                  <a:srgbClr val="63B4D1"/>
                </a:solidFill>
                <a:ea typeface="黑体" pitchFamily="2" charset="-122"/>
              </a:rPr>
              <a:t>THE SCHOOL OF SOFTWARE ENGINEERING OF HUST</a:t>
            </a:r>
          </a:p>
        </p:txBody>
      </p:sp>
      <p:sp>
        <p:nvSpPr>
          <p:cNvPr id="80899" name="Rectangle 3"/>
          <p:cNvSpPr>
            <a:spLocks noGrp="1" noChangeArrowheads="1"/>
          </p:cNvSpPr>
          <p:nvPr>
            <p:ph type="ctrTitle" sz="quarter"/>
          </p:nvPr>
        </p:nvSpPr>
        <p:spPr>
          <a:xfrm>
            <a:off x="609600" y="2420938"/>
            <a:ext cx="8283575" cy="1800225"/>
          </a:xfrm>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0" indent="0" algn="r">
              <a:defRPr sz="3600">
                <a:solidFill>
                  <a:srgbClr val="FFFF00"/>
                </a:solidFill>
              </a:defRPr>
            </a:lvl1pPr>
          </a:lstStyle>
          <a:p>
            <a:pPr lvl="0"/>
            <a:r>
              <a:rPr lang="zh-CN" altLang="en-US" noProof="0" smtClean="0"/>
              <a:t>单击此处编辑母版标题样式</a:t>
            </a:r>
          </a:p>
        </p:txBody>
      </p:sp>
      <p:sp>
        <p:nvSpPr>
          <p:cNvPr id="80900" name="Rectangle 4"/>
          <p:cNvSpPr>
            <a:spLocks noGrp="1" noChangeArrowheads="1"/>
          </p:cNvSpPr>
          <p:nvPr>
            <p:ph type="subTitle" sz="quarter" idx="1"/>
          </p:nvPr>
        </p:nvSpPr>
        <p:spPr>
          <a:xfrm>
            <a:off x="323850" y="4292600"/>
            <a:ext cx="8569325" cy="2160588"/>
          </a:xfrm>
        </p:spPr>
        <p:txBody>
          <a:bodyPr anchor="ctr"/>
          <a:lstStyle>
            <a:lvl1pPr marL="0" indent="0" algn="r">
              <a:buFont typeface="Wingdings 2" pitchFamily="18" charset="2"/>
              <a:buNone/>
              <a:defRPr>
                <a:solidFill>
                  <a:schemeClr val="bg1"/>
                </a:solidFill>
              </a:defRPr>
            </a:lvl1pPr>
          </a:lstStyle>
          <a:p>
            <a:pPr lvl="0"/>
            <a:r>
              <a:rPr lang="zh-CN" altLang="en-US" noProof="0" smtClean="0"/>
              <a:t>单击此处编辑母版副标题样式</a:t>
            </a:r>
          </a:p>
        </p:txBody>
      </p:sp>
    </p:spTree>
    <p:extLst>
      <p:ext uri="{BB962C8B-B14F-4D97-AF65-F5344CB8AC3E}">
        <p14:creationId xmlns:p14="http://schemas.microsoft.com/office/powerpoint/2010/main" val="14571445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62231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69100" y="1052513"/>
            <a:ext cx="2195513" cy="58054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79388" y="1052513"/>
            <a:ext cx="6437312" cy="58054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149663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877364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2547734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79388" y="1773238"/>
            <a:ext cx="4316412"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773238"/>
            <a:ext cx="4316413"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547151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31042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2921724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6086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56259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846209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5E9EFF"/>
            </a:gs>
            <a:gs pos="39999">
              <a:srgbClr val="85C2FF"/>
            </a:gs>
            <a:gs pos="70000">
              <a:srgbClr val="C4D6EB"/>
            </a:gs>
            <a:gs pos="100000">
              <a:srgbClr val="FFEBFA"/>
            </a:gs>
          </a:gsLst>
          <a:lin ang="13500000" scaled="1"/>
        </a:gra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75" name="Text Box 3"/>
          <p:cNvSpPr txBox="1">
            <a:spLocks noChangeArrowheads="1"/>
          </p:cNvSpPr>
          <p:nvPr/>
        </p:nvSpPr>
        <p:spPr bwMode="auto">
          <a:xfrm>
            <a:off x="8412163" y="6624638"/>
            <a:ext cx="500062" cy="2746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r" eaLnBrk="1" hangingPunct="1"/>
            <a:fld id="{275AD3E7-D7D3-4271-8FF7-C69CE0556758}" type="slidenum">
              <a:rPr kumimoji="0" lang="en-US" altLang="zh-CN" sz="1200">
                <a:solidFill>
                  <a:schemeClr val="tx2"/>
                </a:solidFill>
                <a:latin typeface="Comic Sans MS" panose="030F0702030302020204" pitchFamily="66" charset="0"/>
                <a:cs typeface="Times New Roman" panose="02020603050405020304" pitchFamily="18" charset="0"/>
              </a:rPr>
              <a:pPr algn="r" eaLnBrk="1" hangingPunct="1"/>
              <a:t>‹#›</a:t>
            </a:fld>
            <a:endParaRPr kumimoji="0" lang="en-US" altLang="zh-CN" sz="1200">
              <a:solidFill>
                <a:schemeClr val="tx2"/>
              </a:solidFill>
              <a:latin typeface="Comic Sans MS" panose="030F0702030302020204" pitchFamily="66" charset="0"/>
              <a:cs typeface="Times New Roman" panose="02020603050405020304" pitchFamily="18" charset="0"/>
            </a:endParaRPr>
          </a:p>
        </p:txBody>
      </p:sp>
      <p:sp>
        <p:nvSpPr>
          <p:cNvPr id="79876" name="Rectangle 4"/>
          <p:cNvSpPr>
            <a:spLocks noGrp="1" noChangeArrowheads="1"/>
          </p:cNvSpPr>
          <p:nvPr>
            <p:ph type="title"/>
          </p:nvPr>
        </p:nvSpPr>
        <p:spPr bwMode="auto">
          <a:xfrm>
            <a:off x="179388" y="1052513"/>
            <a:ext cx="8785225" cy="72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45791" dir="3378596"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9877" name="Rectangle 5"/>
          <p:cNvSpPr>
            <a:spLocks noGrp="1" noChangeArrowheads="1"/>
          </p:cNvSpPr>
          <p:nvPr>
            <p:ph type="body" idx="1"/>
          </p:nvPr>
        </p:nvSpPr>
        <p:spPr bwMode="auto">
          <a:xfrm>
            <a:off x="179388" y="1773238"/>
            <a:ext cx="8785225" cy="5084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9878"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031" name="Text Box 7"/>
          <p:cNvSpPr txBox="1">
            <a:spLocks noChangeArrowheads="1"/>
          </p:cNvSpPr>
          <p:nvPr/>
        </p:nvSpPr>
        <p:spPr bwMode="auto">
          <a:xfrm>
            <a:off x="3563938" y="111125"/>
            <a:ext cx="568801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bg1"/>
                </a:solidFill>
                <a:latin typeface="Arial" charset="0"/>
                <a:ea typeface="宋体" pitchFamily="2" charset="-122"/>
              </a:defRPr>
            </a:lvl1pPr>
            <a:lvl2pPr marL="742950" indent="-285750">
              <a:defRPr kumimoji="1" sz="2400" b="1">
                <a:solidFill>
                  <a:schemeClr val="bg1"/>
                </a:solidFill>
                <a:latin typeface="Arial" charset="0"/>
                <a:ea typeface="宋体" pitchFamily="2" charset="-122"/>
              </a:defRPr>
            </a:lvl2pPr>
            <a:lvl3pPr marL="1143000" indent="-228600">
              <a:defRPr kumimoji="1" sz="2400" b="1">
                <a:solidFill>
                  <a:schemeClr val="bg1"/>
                </a:solidFill>
                <a:latin typeface="Arial" charset="0"/>
                <a:ea typeface="宋体" pitchFamily="2" charset="-122"/>
              </a:defRPr>
            </a:lvl3pPr>
            <a:lvl4pPr marL="1600200" indent="-228600">
              <a:defRPr kumimoji="1" sz="2400" b="1">
                <a:solidFill>
                  <a:schemeClr val="bg1"/>
                </a:solidFill>
                <a:latin typeface="Arial" charset="0"/>
                <a:ea typeface="宋体" pitchFamily="2" charset="-122"/>
              </a:defRPr>
            </a:lvl4pPr>
            <a:lvl5pPr marL="2057400" indent="-228600">
              <a:defRPr kumimoji="1" sz="24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24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24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24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2400" b="1">
                <a:solidFill>
                  <a:schemeClr val="bg1"/>
                </a:solidFill>
                <a:latin typeface="Arial" charset="0"/>
                <a:ea typeface="宋体" pitchFamily="2" charset="-122"/>
              </a:defRPr>
            </a:lvl9pPr>
          </a:lstStyle>
          <a:p>
            <a:pPr algn="r" eaLnBrk="1" hangingPunct="1">
              <a:defRPr/>
            </a:pPr>
            <a:r>
              <a:rPr lang="en-US" altLang="zh-CN" sz="1600" smtClean="0"/>
              <a:t>THE SCHOOL OF SOFTWARE ENGINEERING OF HUST</a:t>
            </a:r>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878"/>
                                        </p:tgtEl>
                                        <p:attrNameLst>
                                          <p:attrName>style.visibility</p:attrName>
                                        </p:attrNameLst>
                                      </p:cBhvr>
                                      <p:to>
                                        <p:strVal val="visible"/>
                                      </p:to>
                                    </p:set>
                                    <p:animEffect transition="in" filter="wipe(left)">
                                      <p:cBhvr>
                                        <p:cTn id="7" dur="500"/>
                                        <p:tgtEl>
                                          <p:spTgt spid="79878"/>
                                        </p:tgtEl>
                                      </p:cBhvr>
                                    </p:animEffect>
                                  </p:childTnLst>
                                </p:cTn>
                              </p:par>
                            </p:childTnLst>
                          </p:cTn>
                        </p:par>
                        <p:par>
                          <p:cTn id="8" fill="hold" nodeType="afterGroup">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79876"/>
                                        </p:tgtEl>
                                        <p:attrNameLst>
                                          <p:attrName>style.visibility</p:attrName>
                                        </p:attrNameLst>
                                      </p:cBhvr>
                                      <p:to>
                                        <p:strVal val="visible"/>
                                      </p:to>
                                    </p:set>
                                    <p:animEffect transition="in" filter="slide(fromBottom)">
                                      <p:cBhvr>
                                        <p:cTn id="11" dur="500"/>
                                        <p:tgtEl>
                                          <p:spTgt spid="79876"/>
                                        </p:tgtEl>
                                      </p:cBhvr>
                                    </p:animEffect>
                                  </p:childTnLst>
                                </p:cTn>
                              </p:par>
                            </p:childTnLst>
                          </p:cTn>
                        </p:par>
                        <p:par>
                          <p:cTn id="12" fill="hold" nodeType="afterGroup">
                            <p:stCondLst>
                              <p:cond delay="1000"/>
                            </p:stCondLst>
                            <p:childTnLst>
                              <p:par>
                                <p:cTn id="13" presetID="12" presetClass="entr" presetSubtype="1" fill="hold" grpId="0" nodeType="afterEffect">
                                  <p:stCondLst>
                                    <p:cond delay="0"/>
                                  </p:stCondLst>
                                  <p:childTnLst>
                                    <p:set>
                                      <p:cBhvr>
                                        <p:cTn id="14" dur="1" fill="hold">
                                          <p:stCondLst>
                                            <p:cond delay="0"/>
                                          </p:stCondLst>
                                        </p:cTn>
                                        <p:tgtEl>
                                          <p:spTgt spid="79877">
                                            <p:txEl>
                                              <p:pRg st="0" end="0"/>
                                            </p:txEl>
                                          </p:spTgt>
                                        </p:tgtEl>
                                        <p:attrNameLst>
                                          <p:attrName>style.visibility</p:attrName>
                                        </p:attrNameLst>
                                      </p:cBhvr>
                                      <p:to>
                                        <p:strVal val="visible"/>
                                      </p:to>
                                    </p:set>
                                    <p:animEffect transition="in" filter="slide(fromTop)">
                                      <p:cBhvr>
                                        <p:cTn id="15" dur="500"/>
                                        <p:tgtEl>
                                          <p:spTgt spid="79877">
                                            <p:txEl>
                                              <p:pRg st="0" end="0"/>
                                            </p:txEl>
                                          </p:spTgt>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79877">
                                            <p:txEl>
                                              <p:pRg st="1" end="1"/>
                                            </p:txEl>
                                          </p:spTgt>
                                        </p:tgtEl>
                                        <p:attrNameLst>
                                          <p:attrName>style.visibility</p:attrName>
                                        </p:attrNameLst>
                                      </p:cBhvr>
                                      <p:to>
                                        <p:strVal val="visible"/>
                                      </p:to>
                                    </p:set>
                                    <p:animEffect transition="in" filter="slide(fromTop)">
                                      <p:cBhvr>
                                        <p:cTn id="18" dur="500"/>
                                        <p:tgtEl>
                                          <p:spTgt spid="79877">
                                            <p:txEl>
                                              <p:pRg st="1" end="1"/>
                                            </p:txEl>
                                          </p:spTgt>
                                        </p:tgtEl>
                                      </p:cBhvr>
                                    </p:animEffect>
                                  </p:childTnLst>
                                </p:cTn>
                              </p:par>
                              <p:par>
                                <p:cTn id="19" presetID="12" presetClass="entr" presetSubtype="1" fill="hold" grpId="0" nodeType="withEffect">
                                  <p:stCondLst>
                                    <p:cond delay="0"/>
                                  </p:stCondLst>
                                  <p:childTnLst>
                                    <p:set>
                                      <p:cBhvr>
                                        <p:cTn id="20" dur="1" fill="hold">
                                          <p:stCondLst>
                                            <p:cond delay="0"/>
                                          </p:stCondLst>
                                        </p:cTn>
                                        <p:tgtEl>
                                          <p:spTgt spid="79877">
                                            <p:txEl>
                                              <p:pRg st="2" end="2"/>
                                            </p:txEl>
                                          </p:spTgt>
                                        </p:tgtEl>
                                        <p:attrNameLst>
                                          <p:attrName>style.visibility</p:attrName>
                                        </p:attrNameLst>
                                      </p:cBhvr>
                                      <p:to>
                                        <p:strVal val="visible"/>
                                      </p:to>
                                    </p:set>
                                    <p:animEffect transition="in" filter="slide(fromTop)">
                                      <p:cBhvr>
                                        <p:cTn id="21" dur="500"/>
                                        <p:tgtEl>
                                          <p:spTgt spid="79877">
                                            <p:txEl>
                                              <p:pRg st="2" end="2"/>
                                            </p:txEl>
                                          </p:spTgt>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79877">
                                            <p:txEl>
                                              <p:pRg st="3" end="3"/>
                                            </p:txEl>
                                          </p:spTgt>
                                        </p:tgtEl>
                                        <p:attrNameLst>
                                          <p:attrName>style.visibility</p:attrName>
                                        </p:attrNameLst>
                                      </p:cBhvr>
                                      <p:to>
                                        <p:strVal val="visible"/>
                                      </p:to>
                                    </p:set>
                                    <p:animEffect transition="in" filter="slide(fromTop)">
                                      <p:cBhvr>
                                        <p:cTn id="24" dur="500"/>
                                        <p:tgtEl>
                                          <p:spTgt spid="79877">
                                            <p:txEl>
                                              <p:pRg st="3" end="3"/>
                                            </p:txEl>
                                          </p:spTgt>
                                        </p:tgtEl>
                                      </p:cBhvr>
                                    </p:animEffect>
                                  </p:childTnLst>
                                </p:cTn>
                              </p:par>
                              <p:par>
                                <p:cTn id="25" presetID="12" presetClass="entr" presetSubtype="1" fill="hold" grpId="0" nodeType="withEffect">
                                  <p:stCondLst>
                                    <p:cond delay="0"/>
                                  </p:stCondLst>
                                  <p:childTnLst>
                                    <p:set>
                                      <p:cBhvr>
                                        <p:cTn id="26" dur="1" fill="hold">
                                          <p:stCondLst>
                                            <p:cond delay="0"/>
                                          </p:stCondLst>
                                        </p:cTn>
                                        <p:tgtEl>
                                          <p:spTgt spid="79877">
                                            <p:txEl>
                                              <p:pRg st="4" end="4"/>
                                            </p:txEl>
                                          </p:spTgt>
                                        </p:tgtEl>
                                        <p:attrNameLst>
                                          <p:attrName>style.visibility</p:attrName>
                                        </p:attrNameLst>
                                      </p:cBhvr>
                                      <p:to>
                                        <p:strVal val="visible"/>
                                      </p:to>
                                    </p:set>
                                    <p:animEffect transition="in" filter="slide(fromTop)">
                                      <p:cBhvr>
                                        <p:cTn id="27" dur="500"/>
                                        <p:tgtEl>
                                          <p:spTgt spid="7987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6" grpId="0" autoUpdateAnimBg="0"/>
      <p:bldP spid="79877" grpId="0" build="p" autoUpdateAnimBg="0" advAuto="0">
        <p:tmplLst>
          <p:tmpl lvl="1">
            <p:tnLst>
              <p:par>
                <p:cTn presetID="12" presetClass="entr" presetSubtype="1" fill="hold" nodeType="after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2">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3">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4">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5">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Lst>
      </p:bldP>
      <p:bldP spid="79878" grpId="0" animBg="1"/>
    </p:bldLst>
  </p:timing>
  <p:txStyles>
    <p:titleStyle>
      <a:lvl1pPr marL="342900" indent="-342900" algn="l" rtl="0" eaLnBrk="0" fontAlgn="base" hangingPunct="0">
        <a:spcBef>
          <a:spcPct val="20000"/>
        </a:spcBef>
        <a:spcAft>
          <a:spcPct val="0"/>
        </a:spcAft>
        <a:defRPr sz="2800" b="1">
          <a:solidFill>
            <a:schemeClr val="accent2"/>
          </a:solidFill>
          <a:latin typeface="+mj-lt"/>
          <a:ea typeface="+mj-ea"/>
          <a:cs typeface="+mj-cs"/>
        </a:defRPr>
      </a:lvl1pPr>
      <a:lvl2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2pPr>
      <a:lvl3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3pPr>
      <a:lvl4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4pPr>
      <a:lvl5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5pPr>
      <a:lvl6pPr marL="800100" indent="-342900" algn="l" rtl="0" fontAlgn="base">
        <a:spcBef>
          <a:spcPct val="20000"/>
        </a:spcBef>
        <a:spcAft>
          <a:spcPct val="0"/>
        </a:spcAft>
        <a:defRPr sz="2800" b="1">
          <a:solidFill>
            <a:schemeClr val="accent2"/>
          </a:solidFill>
          <a:latin typeface="Arial" charset="0"/>
          <a:ea typeface="宋体" pitchFamily="2" charset="-122"/>
        </a:defRPr>
      </a:lvl6pPr>
      <a:lvl7pPr marL="1257300" indent="-342900" algn="l" rtl="0" fontAlgn="base">
        <a:spcBef>
          <a:spcPct val="20000"/>
        </a:spcBef>
        <a:spcAft>
          <a:spcPct val="0"/>
        </a:spcAft>
        <a:defRPr sz="2800" b="1">
          <a:solidFill>
            <a:schemeClr val="accent2"/>
          </a:solidFill>
          <a:latin typeface="Arial" charset="0"/>
          <a:ea typeface="宋体" pitchFamily="2" charset="-122"/>
        </a:defRPr>
      </a:lvl7pPr>
      <a:lvl8pPr marL="1714500" indent="-342900" algn="l" rtl="0" fontAlgn="base">
        <a:spcBef>
          <a:spcPct val="20000"/>
        </a:spcBef>
        <a:spcAft>
          <a:spcPct val="0"/>
        </a:spcAft>
        <a:defRPr sz="2800" b="1">
          <a:solidFill>
            <a:schemeClr val="accent2"/>
          </a:solidFill>
          <a:latin typeface="Arial" charset="0"/>
          <a:ea typeface="宋体" pitchFamily="2" charset="-122"/>
        </a:defRPr>
      </a:lvl8pPr>
      <a:lvl9pPr marL="2171700" indent="-342900" algn="l" rtl="0" fontAlgn="base">
        <a:spcBef>
          <a:spcPct val="20000"/>
        </a:spcBef>
        <a:spcAft>
          <a:spcPct val="0"/>
        </a:spcAft>
        <a:defRPr sz="2800" b="1">
          <a:solidFill>
            <a:schemeClr val="accent2"/>
          </a:solidFill>
          <a:latin typeface="Arial" charset="0"/>
          <a:ea typeface="宋体" pitchFamily="2" charset="-122"/>
        </a:defRPr>
      </a:lvl9pPr>
    </p:titleStyle>
    <p:body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4.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4.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4.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4.png"/><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4.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4.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4.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4.png"/><Relationship Id="rId4"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Rectangle 17"/>
          <p:cNvSpPr>
            <a:spLocks noGrp="1" noChangeArrowheads="1"/>
          </p:cNvSpPr>
          <p:nvPr>
            <p:ph type="ctrTitle"/>
          </p:nvPr>
        </p:nvSpPr>
        <p:spPr>
          <a:noFill/>
        </p:spPr>
        <p:txBody>
          <a:bodyPr/>
          <a:lstStyle/>
          <a:p>
            <a:pPr algn="ctr" eaLnBrk="1" hangingPunct="1"/>
            <a:r>
              <a:rPr lang="zh-CN" altLang="en-US" smtClean="0"/>
              <a:t>第 </a:t>
            </a:r>
            <a:r>
              <a:rPr lang="en-US" altLang="zh-CN" smtClean="0"/>
              <a:t>7 </a:t>
            </a:r>
            <a:r>
              <a:rPr lang="zh-CN" altLang="en-US" smtClean="0"/>
              <a:t>章   软件项目风险管理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86"/>
    </mc:Choice>
    <mc:Fallback>
      <p:transition spd="slow" advTm="5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kumimoji="1" lang="zh-CN" altLang="en-US" smtClean="0"/>
              <a:t>风险识别</a:t>
            </a:r>
          </a:p>
        </p:txBody>
      </p:sp>
      <p:sp>
        <p:nvSpPr>
          <p:cNvPr id="22531" name="Rectangle 3"/>
          <p:cNvSpPr>
            <a:spLocks noGrp="1" noChangeArrowheads="1"/>
          </p:cNvSpPr>
          <p:nvPr>
            <p:ph type="body" idx="1"/>
          </p:nvPr>
        </p:nvSpPr>
        <p:spPr>
          <a:xfrm>
            <a:off x="539750" y="2060575"/>
            <a:ext cx="8424863" cy="4797425"/>
          </a:xfrm>
        </p:spPr>
        <p:txBody>
          <a:bodyPr/>
          <a:lstStyle/>
          <a:p>
            <a:pPr eaLnBrk="1" hangingPunct="1">
              <a:lnSpc>
                <a:spcPct val="90000"/>
              </a:lnSpc>
            </a:pPr>
            <a:r>
              <a:rPr lang="zh-CN" altLang="en-US" sz="2000" smtClean="0">
                <a:solidFill>
                  <a:schemeClr val="accent2"/>
                </a:solidFill>
                <a:ea typeface="黑体" panose="02010609060101010101" pitchFamily="49" charset="-122"/>
              </a:rPr>
              <a:t>情景分析法</a:t>
            </a:r>
          </a:p>
          <a:p>
            <a:pPr eaLnBrk="1" hangingPunct="1">
              <a:lnSpc>
                <a:spcPct val="125000"/>
              </a:lnSpc>
              <a:spcBef>
                <a:spcPct val="45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情景分析法是根据项目发展趋势的多样性，通过对系统内外相关问题的系统分析，设计出多种可能的未来前景，然后用类似于撰写电影剧本的手法，对系统发展态势做出自始至终的情景和画面的描述。</a:t>
            </a:r>
          </a:p>
          <a:p>
            <a:pPr eaLnBrk="1" hangingPunct="1">
              <a:lnSpc>
                <a:spcPct val="125000"/>
              </a:lnSpc>
              <a:spcBef>
                <a:spcPct val="45000"/>
              </a:spcBef>
            </a:pPr>
            <a:r>
              <a:rPr lang="zh-CN" altLang="en-US" sz="2000" smtClean="0"/>
              <a:t>当一个项目持续的时间较长时，往往要考虑各种技术、经济和社会因素的影响，对这种项目进行风险预测和识别，就可用情景分析法来预测和识别其关键风险因素及其影响程度。</a:t>
            </a:r>
          </a:p>
          <a:p>
            <a:pPr eaLnBrk="1" hangingPunct="1">
              <a:lnSpc>
                <a:spcPct val="90000"/>
              </a:lnSpc>
            </a:pPr>
            <a:r>
              <a:rPr lang="zh-CN" altLang="en-US" sz="2000" smtClean="0">
                <a:solidFill>
                  <a:schemeClr val="accent2"/>
                </a:solidFill>
                <a:ea typeface="黑体" panose="02010609060101010101" pitchFamily="49" charset="-122"/>
              </a:rPr>
              <a:t>会议法</a:t>
            </a:r>
          </a:p>
          <a:p>
            <a:pPr eaLnBrk="1" hangingPunct="1">
              <a:lnSpc>
                <a:spcPct val="12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定期的项目组会议，如项目转折点或重要变更时举行的会议，项目月、季度总结会，项目专家会议都适宜于谈论风险信息，将风险讨论列为会议议题。</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600"/>
    </mc:Choice>
    <mc:Fallback>
      <p:transition spd="slow" advTm="118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zh-CN" altLang="en-US" smtClean="0"/>
              <a:t>本章内容提要</a:t>
            </a:r>
          </a:p>
        </p:txBody>
      </p:sp>
      <p:grpSp>
        <p:nvGrpSpPr>
          <p:cNvPr id="23555" name="Group 3"/>
          <p:cNvGrpSpPr>
            <a:grpSpLocks/>
          </p:cNvGrpSpPr>
          <p:nvPr/>
        </p:nvGrpSpPr>
        <p:grpSpPr bwMode="auto">
          <a:xfrm>
            <a:off x="969963" y="2566988"/>
            <a:ext cx="5689600" cy="3238500"/>
            <a:chOff x="385" y="1451"/>
            <a:chExt cx="3584" cy="2040"/>
          </a:xfrm>
        </p:grpSpPr>
        <p:grpSp>
          <p:nvGrpSpPr>
            <p:cNvPr id="23556" name="Group 4"/>
            <p:cNvGrpSpPr>
              <a:grpSpLocks/>
            </p:cNvGrpSpPr>
            <p:nvPr/>
          </p:nvGrpSpPr>
          <p:grpSpPr bwMode="auto">
            <a:xfrm>
              <a:off x="385" y="1451"/>
              <a:ext cx="3572" cy="230"/>
              <a:chOff x="385" y="1430"/>
              <a:chExt cx="3572" cy="363"/>
            </a:xfrm>
          </p:grpSpPr>
          <p:sp>
            <p:nvSpPr>
              <p:cNvPr id="23586"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87"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23588"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23557" name="Group 8"/>
            <p:cNvGrpSpPr>
              <a:grpSpLocks/>
            </p:cNvGrpSpPr>
            <p:nvPr/>
          </p:nvGrpSpPr>
          <p:grpSpPr bwMode="auto">
            <a:xfrm>
              <a:off x="385" y="1706"/>
              <a:ext cx="3572" cy="230"/>
              <a:chOff x="385" y="1801"/>
              <a:chExt cx="3572" cy="363"/>
            </a:xfrm>
          </p:grpSpPr>
          <p:grpSp>
            <p:nvGrpSpPr>
              <p:cNvPr id="23582" name="Group 9"/>
              <p:cNvGrpSpPr>
                <a:grpSpLocks/>
              </p:cNvGrpSpPr>
              <p:nvPr/>
            </p:nvGrpSpPr>
            <p:grpSpPr bwMode="auto">
              <a:xfrm>
                <a:off x="464" y="1801"/>
                <a:ext cx="3493" cy="363"/>
                <a:chOff x="464" y="1801"/>
                <a:chExt cx="3493" cy="363"/>
              </a:xfrm>
            </p:grpSpPr>
            <p:sp>
              <p:nvSpPr>
                <p:cNvPr id="23584"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85"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23583"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23558" name="Group 13"/>
            <p:cNvGrpSpPr>
              <a:grpSpLocks/>
            </p:cNvGrpSpPr>
            <p:nvPr/>
          </p:nvGrpSpPr>
          <p:grpSpPr bwMode="auto">
            <a:xfrm>
              <a:off x="385" y="1979"/>
              <a:ext cx="3584" cy="230"/>
              <a:chOff x="385" y="2187"/>
              <a:chExt cx="3584" cy="363"/>
            </a:xfrm>
          </p:grpSpPr>
          <p:sp>
            <p:nvSpPr>
              <p:cNvPr id="23579"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80"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23581" name="Rectangle 16"/>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23559" name="Group 17"/>
            <p:cNvGrpSpPr>
              <a:grpSpLocks/>
            </p:cNvGrpSpPr>
            <p:nvPr/>
          </p:nvGrpSpPr>
          <p:grpSpPr bwMode="auto">
            <a:xfrm>
              <a:off x="385" y="2251"/>
              <a:ext cx="3584" cy="198"/>
              <a:chOff x="385" y="2209"/>
              <a:chExt cx="3584" cy="313"/>
            </a:xfrm>
          </p:grpSpPr>
          <p:sp>
            <p:nvSpPr>
              <p:cNvPr id="23576"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77"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23578"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23560" name="Group 21"/>
            <p:cNvGrpSpPr>
              <a:grpSpLocks/>
            </p:cNvGrpSpPr>
            <p:nvPr/>
          </p:nvGrpSpPr>
          <p:grpSpPr bwMode="auto">
            <a:xfrm>
              <a:off x="385" y="2478"/>
              <a:ext cx="3584" cy="230"/>
              <a:chOff x="385" y="2187"/>
              <a:chExt cx="3584" cy="363"/>
            </a:xfrm>
          </p:grpSpPr>
          <p:sp>
            <p:nvSpPr>
              <p:cNvPr id="23573"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74"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23575"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23561" name="Group 25"/>
            <p:cNvGrpSpPr>
              <a:grpSpLocks/>
            </p:cNvGrpSpPr>
            <p:nvPr/>
          </p:nvGrpSpPr>
          <p:grpSpPr bwMode="auto">
            <a:xfrm>
              <a:off x="385" y="2746"/>
              <a:ext cx="3584" cy="230"/>
              <a:chOff x="385" y="2187"/>
              <a:chExt cx="3584" cy="363"/>
            </a:xfrm>
          </p:grpSpPr>
          <p:sp>
            <p:nvSpPr>
              <p:cNvPr id="23570"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71"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23572"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23562" name="Group 29"/>
            <p:cNvGrpSpPr>
              <a:grpSpLocks/>
            </p:cNvGrpSpPr>
            <p:nvPr/>
          </p:nvGrpSpPr>
          <p:grpSpPr bwMode="auto">
            <a:xfrm>
              <a:off x="385" y="3019"/>
              <a:ext cx="3584" cy="230"/>
              <a:chOff x="385" y="2187"/>
              <a:chExt cx="3584" cy="363"/>
            </a:xfrm>
          </p:grpSpPr>
          <p:sp>
            <p:nvSpPr>
              <p:cNvPr id="23567"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68"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23569"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23563" name="Group 33"/>
            <p:cNvGrpSpPr>
              <a:grpSpLocks/>
            </p:cNvGrpSpPr>
            <p:nvPr/>
          </p:nvGrpSpPr>
          <p:grpSpPr bwMode="auto">
            <a:xfrm>
              <a:off x="385" y="3294"/>
              <a:ext cx="3584" cy="197"/>
              <a:chOff x="385" y="2209"/>
              <a:chExt cx="3584" cy="311"/>
            </a:xfrm>
          </p:grpSpPr>
          <p:sp>
            <p:nvSpPr>
              <p:cNvPr id="23564"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3565"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23566"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73"/>
    </mc:Choice>
    <mc:Fallback>
      <p:transition spd="slow" advTm="2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zh-CN" smtClean="0"/>
              <a:t>7.3  </a:t>
            </a:r>
            <a:r>
              <a:rPr kumimoji="1" lang="zh-CN" altLang="en-US" smtClean="0"/>
              <a:t>风险评估</a:t>
            </a:r>
          </a:p>
        </p:txBody>
      </p:sp>
      <p:sp>
        <p:nvSpPr>
          <p:cNvPr id="24579" name="Rectangle 3"/>
          <p:cNvSpPr>
            <a:spLocks noGrp="1" noChangeArrowheads="1"/>
          </p:cNvSpPr>
          <p:nvPr>
            <p:ph type="body" idx="1"/>
          </p:nvPr>
        </p:nvSpPr>
        <p:spPr>
          <a:xfrm>
            <a:off x="539750" y="1916113"/>
            <a:ext cx="8424863" cy="4941887"/>
          </a:xfrm>
        </p:spPr>
        <p:txBody>
          <a:bodyPr/>
          <a:lstStyle/>
          <a:p>
            <a:pPr eaLnBrk="1" hangingPunct="1">
              <a:lnSpc>
                <a:spcPct val="150000"/>
              </a:lnSpc>
            </a:pPr>
            <a:r>
              <a:rPr lang="zh-CN" altLang="en-US" sz="2400" smtClean="0">
                <a:solidFill>
                  <a:schemeClr val="accent2"/>
                </a:solidFill>
                <a:ea typeface="黑体" panose="02010609060101010101" pitchFamily="49" charset="-122"/>
              </a:rPr>
              <a:t>风险评估过程</a:t>
            </a:r>
            <a:r>
              <a:rPr lang="zh-CN" altLang="en-US" sz="3600" smtClean="0"/>
              <a:t> </a:t>
            </a:r>
          </a:p>
          <a:p>
            <a:pPr eaLnBrk="1" hangingPunct="1">
              <a:lnSpc>
                <a:spcPct val="150000"/>
              </a:lnSpc>
              <a:spcBef>
                <a:spcPct val="50000"/>
              </a:spcBef>
              <a:buFont typeface="Wingdings 2" panose="05020102010507070707" pitchFamily="18" charset="2"/>
              <a:buNone/>
            </a:pPr>
            <a:r>
              <a:rPr lang="zh-CN" altLang="en-US" smtClean="0"/>
              <a:t>     </a:t>
            </a:r>
            <a:r>
              <a:rPr lang="en-US" altLang="zh-CN" sz="2400" smtClean="0">
                <a:solidFill>
                  <a:schemeClr val="accent2"/>
                </a:solidFill>
              </a:rPr>
              <a:t>——</a:t>
            </a:r>
            <a:r>
              <a:rPr lang="zh-CN" altLang="en-US" sz="2000" smtClean="0"/>
              <a:t>风险评估又称风险预测，就是对识别出的风险做进一步分析，对风险发生的概率进行估计和评价，对风险后果的严重程度进行估计和评价，对风险影响范围进行估计和评价，以及对于风险发生时间进行估计和评价。</a:t>
            </a:r>
          </a:p>
          <a:p>
            <a:pPr eaLnBrk="1" hangingPunct="1">
              <a:lnSpc>
                <a:spcPct val="150000"/>
              </a:lnSpc>
            </a:pPr>
            <a:r>
              <a:rPr lang="zh-CN" altLang="en-US" sz="2000" smtClean="0"/>
              <a:t>风险评估可采用定性风险评估和定量风险评估来进行。</a:t>
            </a:r>
          </a:p>
          <a:p>
            <a:pPr eaLnBrk="1" hangingPunct="1">
              <a:buFont typeface="Wingdings 2" panose="05020102010507070707" pitchFamily="18" charset="2"/>
              <a:buNone/>
            </a:pPr>
            <a:endParaRPr lang="en-US" altLang="zh-CN" sz="2000" smtClean="0">
              <a:solidFill>
                <a:srgbClr val="767DBE"/>
              </a:solidFill>
              <a:latin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861"/>
    </mc:Choice>
    <mc:Fallback>
      <p:transition spd="slow" advTm="35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kumimoji="1" lang="zh-CN" altLang="en-US" smtClean="0"/>
              <a:t>风险评估</a:t>
            </a:r>
          </a:p>
        </p:txBody>
      </p:sp>
      <p:sp>
        <p:nvSpPr>
          <p:cNvPr id="25603" name="Rectangle 3"/>
          <p:cNvSpPr>
            <a:spLocks noGrp="1" noChangeArrowheads="1"/>
          </p:cNvSpPr>
          <p:nvPr>
            <p:ph type="body" idx="1"/>
          </p:nvPr>
        </p:nvSpPr>
        <p:spPr>
          <a:xfrm>
            <a:off x="971550" y="1773238"/>
            <a:ext cx="7993063" cy="5084762"/>
          </a:xfrm>
        </p:spPr>
        <p:txBody>
          <a:bodyPr/>
          <a:lstStyle/>
          <a:p>
            <a:pPr eaLnBrk="1" hangingPunct="1">
              <a:lnSpc>
                <a:spcPct val="150000"/>
              </a:lnSpc>
            </a:pPr>
            <a:r>
              <a:rPr lang="zh-CN" altLang="en-US" sz="2000" smtClean="0">
                <a:solidFill>
                  <a:schemeClr val="accent2"/>
                </a:solidFill>
                <a:ea typeface="黑体" panose="02010609060101010101" pitchFamily="49" charset="-122"/>
              </a:rPr>
              <a:t>风险评估过程如下</a:t>
            </a:r>
            <a:r>
              <a:rPr lang="zh-CN" altLang="en-US" smtClean="0"/>
              <a:t>  </a:t>
            </a:r>
            <a:endParaRPr lang="zh-CN" altLang="en-US" sz="2000" smtClean="0">
              <a:latin typeface="黑体" panose="02010609060101010101" pitchFamily="49" charset="-122"/>
            </a:endParaRPr>
          </a:p>
          <a:p>
            <a:pPr eaLnBrk="1" hangingPunct="1">
              <a:lnSpc>
                <a:spcPct val="150000"/>
              </a:lnSpc>
            </a:pPr>
            <a:r>
              <a:rPr lang="zh-CN" altLang="en-US" sz="2000" smtClean="0"/>
              <a:t>确定风险类别</a:t>
            </a:r>
            <a:endParaRPr lang="zh-CN" altLang="en-US" sz="2000" smtClean="0">
              <a:latin typeface="黑体" panose="02010609060101010101" pitchFamily="49" charset="-122"/>
            </a:endParaRPr>
          </a:p>
          <a:p>
            <a:pPr eaLnBrk="1" hangingPunct="1"/>
            <a:r>
              <a:rPr lang="zh-CN" altLang="en-US" sz="2000" smtClean="0"/>
              <a:t>确定风险驱动因素</a:t>
            </a:r>
          </a:p>
          <a:p>
            <a:pPr eaLnBrk="1" hangingPunct="1"/>
            <a:r>
              <a:rPr lang="zh-CN" altLang="en-US" sz="2000" smtClean="0"/>
              <a:t>判定风险来源</a:t>
            </a:r>
          </a:p>
          <a:p>
            <a:pPr eaLnBrk="1" hangingPunct="1"/>
            <a:r>
              <a:rPr lang="zh-CN" altLang="en-US" sz="2000" smtClean="0"/>
              <a:t>定义风险度量准则</a:t>
            </a:r>
          </a:p>
          <a:p>
            <a:pPr eaLnBrk="1" hangingPunct="1"/>
            <a:r>
              <a:rPr lang="zh-CN" altLang="en-US" sz="2000" smtClean="0"/>
              <a:t>预测风险影响</a:t>
            </a:r>
          </a:p>
          <a:p>
            <a:pPr eaLnBrk="1" hangingPunct="1"/>
            <a:r>
              <a:rPr lang="zh-CN" altLang="en-US" sz="2000" smtClean="0"/>
              <a:t>评估风险</a:t>
            </a:r>
          </a:p>
          <a:p>
            <a:pPr eaLnBrk="1" hangingPunct="1"/>
            <a:r>
              <a:rPr lang="zh-CN" altLang="en-US" sz="2000" smtClean="0"/>
              <a:t>对风险进行排序</a:t>
            </a:r>
          </a:p>
          <a:p>
            <a:pPr eaLnBrk="1" hangingPunct="1"/>
            <a:r>
              <a:rPr lang="zh-CN" altLang="en-US" sz="2000" smtClean="0"/>
              <a:t>将风险分析结果归档</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053"/>
    </mc:Choice>
    <mc:Fallback>
      <p:transition spd="slow" advTm="17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kumimoji="1" lang="zh-CN" altLang="en-US" smtClean="0"/>
              <a:t>风险评估</a:t>
            </a:r>
          </a:p>
        </p:txBody>
      </p:sp>
      <p:sp>
        <p:nvSpPr>
          <p:cNvPr id="26627" name="Rectangle 3"/>
          <p:cNvSpPr>
            <a:spLocks noGrp="1" noChangeArrowheads="1"/>
          </p:cNvSpPr>
          <p:nvPr>
            <p:ph type="body" idx="1"/>
          </p:nvPr>
        </p:nvSpPr>
        <p:spPr>
          <a:xfrm>
            <a:off x="611188" y="2060575"/>
            <a:ext cx="8353425" cy="4797425"/>
          </a:xfrm>
        </p:spPr>
        <p:txBody>
          <a:bodyPr/>
          <a:lstStyle/>
          <a:p>
            <a:pPr eaLnBrk="1" hangingPunct="1">
              <a:lnSpc>
                <a:spcPct val="130000"/>
              </a:lnSpc>
              <a:spcBef>
                <a:spcPct val="40000"/>
              </a:spcBef>
            </a:pPr>
            <a:r>
              <a:rPr lang="zh-CN" altLang="en-US" sz="2400" smtClean="0">
                <a:solidFill>
                  <a:schemeClr val="accent2"/>
                </a:solidFill>
                <a:ea typeface="黑体" panose="02010609060101010101" pitchFamily="49" charset="-122"/>
              </a:rPr>
              <a:t>风险评估的方法</a:t>
            </a:r>
          </a:p>
          <a:p>
            <a:pPr eaLnBrk="1" hangingPunct="1">
              <a:lnSpc>
                <a:spcPct val="130000"/>
              </a:lnSpc>
              <a:spcBef>
                <a:spcPct val="40000"/>
              </a:spcBef>
            </a:pPr>
            <a:r>
              <a:rPr lang="zh-CN" altLang="en-US" sz="2000" smtClean="0">
                <a:solidFill>
                  <a:schemeClr val="accent2"/>
                </a:solidFill>
                <a:ea typeface="黑体" panose="02010609060101010101" pitchFamily="49" charset="-122"/>
              </a:rPr>
              <a:t>定性风险评估</a:t>
            </a:r>
          </a:p>
          <a:p>
            <a:pPr eaLnBrk="1" hangingPunct="1">
              <a:lnSpc>
                <a:spcPct val="130000"/>
              </a:lnSpc>
              <a:spcBef>
                <a:spcPct val="40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定性风险评估主要是针对风险概率及后果进行定性的评估。</a:t>
            </a:r>
          </a:p>
          <a:p>
            <a:pPr eaLnBrk="1" hangingPunct="1">
              <a:lnSpc>
                <a:spcPct val="130000"/>
              </a:lnSpc>
              <a:spcBef>
                <a:spcPct val="40000"/>
              </a:spcBef>
            </a:pPr>
            <a:r>
              <a:rPr lang="zh-CN" altLang="en-US" sz="2000" smtClean="0"/>
              <a:t>例如采用历史资料法、概率分布法、风险后果估计法等。历史资料法主要是应用历史数据进行评估的方法，通过同类历史项目的风险发生情况，进行本项目的估算。</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982"/>
    </mc:Choice>
    <mc:Fallback>
      <p:transition spd="slow" advTm="60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smtClean="0"/>
              <a:t> </a:t>
            </a:r>
            <a:r>
              <a:rPr kumimoji="1" lang="zh-CN" altLang="en-US" smtClean="0"/>
              <a:t>风险评估</a:t>
            </a:r>
          </a:p>
        </p:txBody>
      </p:sp>
      <p:sp>
        <p:nvSpPr>
          <p:cNvPr id="27651" name="Rectangle 3"/>
          <p:cNvSpPr>
            <a:spLocks noGrp="1" noChangeArrowheads="1"/>
          </p:cNvSpPr>
          <p:nvPr>
            <p:ph type="body" idx="1"/>
          </p:nvPr>
        </p:nvSpPr>
        <p:spPr>
          <a:xfrm>
            <a:off x="539750" y="1989138"/>
            <a:ext cx="8424863" cy="4868862"/>
          </a:xfrm>
        </p:spPr>
        <p:txBody>
          <a:bodyPr/>
          <a:lstStyle/>
          <a:p>
            <a:pPr eaLnBrk="1" hangingPunct="1">
              <a:lnSpc>
                <a:spcPct val="130000"/>
              </a:lnSpc>
            </a:pPr>
            <a:r>
              <a:rPr lang="zh-CN" altLang="en-US" sz="2000" smtClean="0">
                <a:solidFill>
                  <a:schemeClr val="accent2"/>
                </a:solidFill>
                <a:ea typeface="黑体" panose="02010609060101010101" pitchFamily="49" charset="-122"/>
              </a:rPr>
              <a:t>定量风险评估</a:t>
            </a:r>
          </a:p>
          <a:p>
            <a:pPr eaLnBrk="1" hangingPunct="1">
              <a:lnSpc>
                <a:spcPct val="13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定量风险评估是一种广泛使用的管理决策支持技术。一般，在定性风险分析之后就可以进行定量风险分析。</a:t>
            </a:r>
          </a:p>
          <a:p>
            <a:pPr eaLnBrk="1" hangingPunct="1">
              <a:lnSpc>
                <a:spcPct val="130000"/>
              </a:lnSpc>
            </a:pPr>
            <a:r>
              <a:rPr lang="zh-CN" altLang="en-US" sz="2000" smtClean="0"/>
              <a:t>定量风险分析过程的目标是量化分析每一个风险的概率及其对项目目标造成的后果，也分析项目总体风险的程度。定量风险评估可以包括以下方法：</a:t>
            </a:r>
          </a:p>
          <a:p>
            <a:pPr lvl="1" eaLnBrk="1" hangingPunct="1">
              <a:lnSpc>
                <a:spcPct val="130000"/>
              </a:lnSpc>
              <a:spcBef>
                <a:spcPct val="30000"/>
              </a:spcBef>
            </a:pPr>
            <a:r>
              <a:rPr lang="zh-CN" altLang="en-US" sz="1800" smtClean="0"/>
              <a:t>访谈</a:t>
            </a:r>
          </a:p>
          <a:p>
            <a:pPr lvl="1" eaLnBrk="1" hangingPunct="1">
              <a:lnSpc>
                <a:spcPct val="130000"/>
              </a:lnSpc>
              <a:spcBef>
                <a:spcPct val="30000"/>
              </a:spcBef>
            </a:pPr>
            <a:r>
              <a:rPr lang="zh-CN" altLang="en-US" sz="1800" smtClean="0"/>
              <a:t>盈亏平衡分析</a:t>
            </a:r>
          </a:p>
          <a:p>
            <a:pPr lvl="1" eaLnBrk="1" hangingPunct="1">
              <a:lnSpc>
                <a:spcPct val="130000"/>
              </a:lnSpc>
              <a:spcBef>
                <a:spcPct val="30000"/>
              </a:spcBef>
            </a:pPr>
            <a:r>
              <a:rPr lang="zh-CN" altLang="en-US" sz="1800" smtClean="0"/>
              <a:t>决策树分析</a:t>
            </a:r>
          </a:p>
          <a:p>
            <a:pPr lvl="1" eaLnBrk="1" hangingPunct="1">
              <a:lnSpc>
                <a:spcPct val="130000"/>
              </a:lnSpc>
              <a:spcBef>
                <a:spcPct val="30000"/>
              </a:spcBef>
            </a:pPr>
            <a:r>
              <a:rPr lang="zh-CN" altLang="en-US" sz="1800" smtClean="0"/>
              <a:t>模拟法</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6539"/>
    </mc:Choice>
    <mc:Fallback>
      <p:transition spd="slow" advTm="86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smtClean="0"/>
              <a:t>本章内容提要</a:t>
            </a:r>
          </a:p>
        </p:txBody>
      </p:sp>
      <p:grpSp>
        <p:nvGrpSpPr>
          <p:cNvPr id="28675" name="Group 3"/>
          <p:cNvGrpSpPr>
            <a:grpSpLocks/>
          </p:cNvGrpSpPr>
          <p:nvPr/>
        </p:nvGrpSpPr>
        <p:grpSpPr bwMode="auto">
          <a:xfrm>
            <a:off x="969963" y="2566988"/>
            <a:ext cx="5689600" cy="3238500"/>
            <a:chOff x="385" y="1451"/>
            <a:chExt cx="3584" cy="2040"/>
          </a:xfrm>
        </p:grpSpPr>
        <p:grpSp>
          <p:nvGrpSpPr>
            <p:cNvPr id="28676" name="Group 4"/>
            <p:cNvGrpSpPr>
              <a:grpSpLocks/>
            </p:cNvGrpSpPr>
            <p:nvPr/>
          </p:nvGrpSpPr>
          <p:grpSpPr bwMode="auto">
            <a:xfrm>
              <a:off x="385" y="1451"/>
              <a:ext cx="3572" cy="230"/>
              <a:chOff x="385" y="1430"/>
              <a:chExt cx="3572" cy="363"/>
            </a:xfrm>
          </p:grpSpPr>
          <p:sp>
            <p:nvSpPr>
              <p:cNvPr id="28706"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707"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28708"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28677" name="Group 8"/>
            <p:cNvGrpSpPr>
              <a:grpSpLocks/>
            </p:cNvGrpSpPr>
            <p:nvPr/>
          </p:nvGrpSpPr>
          <p:grpSpPr bwMode="auto">
            <a:xfrm>
              <a:off x="385" y="1706"/>
              <a:ext cx="3572" cy="230"/>
              <a:chOff x="385" y="1801"/>
              <a:chExt cx="3572" cy="363"/>
            </a:xfrm>
          </p:grpSpPr>
          <p:grpSp>
            <p:nvGrpSpPr>
              <p:cNvPr id="28702" name="Group 9"/>
              <p:cNvGrpSpPr>
                <a:grpSpLocks/>
              </p:cNvGrpSpPr>
              <p:nvPr/>
            </p:nvGrpSpPr>
            <p:grpSpPr bwMode="auto">
              <a:xfrm>
                <a:off x="464" y="1801"/>
                <a:ext cx="3493" cy="363"/>
                <a:chOff x="464" y="1801"/>
                <a:chExt cx="3493" cy="363"/>
              </a:xfrm>
            </p:grpSpPr>
            <p:sp>
              <p:nvSpPr>
                <p:cNvPr id="28704"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705"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28703"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28678" name="Group 13"/>
            <p:cNvGrpSpPr>
              <a:grpSpLocks/>
            </p:cNvGrpSpPr>
            <p:nvPr/>
          </p:nvGrpSpPr>
          <p:grpSpPr bwMode="auto">
            <a:xfrm>
              <a:off x="385" y="1979"/>
              <a:ext cx="3584" cy="230"/>
              <a:chOff x="385" y="2187"/>
              <a:chExt cx="3584" cy="363"/>
            </a:xfrm>
          </p:grpSpPr>
          <p:sp>
            <p:nvSpPr>
              <p:cNvPr id="28699"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700"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28701"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28679" name="Group 17"/>
            <p:cNvGrpSpPr>
              <a:grpSpLocks/>
            </p:cNvGrpSpPr>
            <p:nvPr/>
          </p:nvGrpSpPr>
          <p:grpSpPr bwMode="auto">
            <a:xfrm>
              <a:off x="385" y="2251"/>
              <a:ext cx="3584" cy="198"/>
              <a:chOff x="385" y="2209"/>
              <a:chExt cx="3584" cy="313"/>
            </a:xfrm>
          </p:grpSpPr>
          <p:sp>
            <p:nvSpPr>
              <p:cNvPr id="28696"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97"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28698" name="Rectangle 20"/>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28680" name="Group 21"/>
            <p:cNvGrpSpPr>
              <a:grpSpLocks/>
            </p:cNvGrpSpPr>
            <p:nvPr/>
          </p:nvGrpSpPr>
          <p:grpSpPr bwMode="auto">
            <a:xfrm>
              <a:off x="385" y="2478"/>
              <a:ext cx="3584" cy="230"/>
              <a:chOff x="385" y="2187"/>
              <a:chExt cx="3584" cy="363"/>
            </a:xfrm>
          </p:grpSpPr>
          <p:sp>
            <p:nvSpPr>
              <p:cNvPr id="28693"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94"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28695"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28681" name="Group 25"/>
            <p:cNvGrpSpPr>
              <a:grpSpLocks/>
            </p:cNvGrpSpPr>
            <p:nvPr/>
          </p:nvGrpSpPr>
          <p:grpSpPr bwMode="auto">
            <a:xfrm>
              <a:off x="385" y="2746"/>
              <a:ext cx="3584" cy="230"/>
              <a:chOff x="385" y="2187"/>
              <a:chExt cx="3584" cy="363"/>
            </a:xfrm>
          </p:grpSpPr>
          <p:sp>
            <p:nvSpPr>
              <p:cNvPr id="28690"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91"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28692"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28682" name="Group 29"/>
            <p:cNvGrpSpPr>
              <a:grpSpLocks/>
            </p:cNvGrpSpPr>
            <p:nvPr/>
          </p:nvGrpSpPr>
          <p:grpSpPr bwMode="auto">
            <a:xfrm>
              <a:off x="385" y="3019"/>
              <a:ext cx="3584" cy="230"/>
              <a:chOff x="385" y="2187"/>
              <a:chExt cx="3584" cy="363"/>
            </a:xfrm>
          </p:grpSpPr>
          <p:sp>
            <p:nvSpPr>
              <p:cNvPr id="28687"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88"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28689"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28683" name="Group 33"/>
            <p:cNvGrpSpPr>
              <a:grpSpLocks/>
            </p:cNvGrpSpPr>
            <p:nvPr/>
          </p:nvGrpSpPr>
          <p:grpSpPr bwMode="auto">
            <a:xfrm>
              <a:off x="385" y="3294"/>
              <a:ext cx="3584" cy="197"/>
              <a:chOff x="385" y="2209"/>
              <a:chExt cx="3584" cy="311"/>
            </a:xfrm>
          </p:grpSpPr>
          <p:sp>
            <p:nvSpPr>
              <p:cNvPr id="28684"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85"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28686"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37"/>
    </mc:Choice>
    <mc:Fallback>
      <p:transition spd="slow" advTm="6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smtClean="0"/>
              <a:t>7.4  </a:t>
            </a:r>
            <a:r>
              <a:rPr kumimoji="1" lang="zh-CN" altLang="en-US" smtClean="0"/>
              <a:t>风险计划</a:t>
            </a:r>
          </a:p>
        </p:txBody>
      </p:sp>
      <p:sp>
        <p:nvSpPr>
          <p:cNvPr id="29699" name="Rectangle 3"/>
          <p:cNvSpPr>
            <a:spLocks noGrp="1" noChangeArrowheads="1"/>
          </p:cNvSpPr>
          <p:nvPr>
            <p:ph type="body" idx="1"/>
          </p:nvPr>
        </p:nvSpPr>
        <p:spPr>
          <a:xfrm>
            <a:off x="539750" y="1989138"/>
            <a:ext cx="8424863" cy="4868862"/>
          </a:xfrm>
        </p:spPr>
        <p:txBody>
          <a:bodyPr/>
          <a:lstStyle/>
          <a:p>
            <a:pPr eaLnBrk="1" hangingPunct="1">
              <a:lnSpc>
                <a:spcPct val="130000"/>
              </a:lnSpc>
              <a:spcBef>
                <a:spcPct val="45000"/>
              </a:spcBef>
            </a:pPr>
            <a:r>
              <a:rPr lang="en-US" altLang="zh-CN" sz="2000" smtClean="0"/>
              <a:t> </a:t>
            </a:r>
            <a:r>
              <a:rPr lang="zh-CN" altLang="en-US" sz="2400" smtClean="0">
                <a:solidFill>
                  <a:schemeClr val="accent2"/>
                </a:solidFill>
                <a:ea typeface="黑体" panose="02010609060101010101" pitchFamily="49" charset="-122"/>
              </a:rPr>
              <a:t>风险计划</a:t>
            </a:r>
          </a:p>
          <a:p>
            <a:pPr eaLnBrk="1" hangingPunct="1">
              <a:lnSpc>
                <a:spcPct val="130000"/>
              </a:lnSpc>
              <a:spcBef>
                <a:spcPct val="45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针对风险分析的结果，为提高实现项目目标的机会并降低风险的负面影响而制定风险应对策略和应对措施的过程，即通过制定一系列的行动和策略来对付、减少以至于消灭风险事件。</a:t>
            </a:r>
          </a:p>
          <a:p>
            <a:pPr eaLnBrk="1" hangingPunct="1">
              <a:lnSpc>
                <a:spcPct val="130000"/>
              </a:lnSpc>
              <a:spcBef>
                <a:spcPct val="45000"/>
              </a:spcBef>
            </a:pPr>
            <a:r>
              <a:rPr lang="zh-CN" altLang="en-US" sz="2000" smtClean="0">
                <a:solidFill>
                  <a:schemeClr val="accent2"/>
                </a:solidFill>
                <a:ea typeface="黑体" panose="02010609060101010101" pitchFamily="49" charset="-122"/>
              </a:rPr>
              <a:t>降低风险的主要策略</a:t>
            </a:r>
            <a:r>
              <a:rPr lang="zh-CN" altLang="en-US" sz="2000" smtClean="0"/>
              <a:t>   回避风险、转移风险、损失控制以及自留风险。</a:t>
            </a:r>
          </a:p>
          <a:p>
            <a:pPr eaLnBrk="1" hangingPunct="1">
              <a:lnSpc>
                <a:spcPct val="130000"/>
              </a:lnSpc>
              <a:spcBef>
                <a:spcPct val="45000"/>
              </a:spcBef>
            </a:pPr>
            <a:r>
              <a:rPr lang="zh-CN" altLang="en-US" sz="2000" smtClean="0">
                <a:solidFill>
                  <a:schemeClr val="accent2"/>
                </a:solidFill>
                <a:ea typeface="黑体" panose="02010609060101010101" pitchFamily="49" charset="-122"/>
              </a:rPr>
              <a:t>风险计划的结果  </a:t>
            </a:r>
            <a:r>
              <a:rPr lang="zh-CN" altLang="en-US" sz="2000" smtClean="0"/>
              <a:t>项目风险计划或风险管理方案。 风险计划的应该提供一个风险分析表，包括：项目风险的来源、类型，项目风险发生的可能时间、范围，项目风险事件带来的损失，以及项目风险可能影响的范围等。</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0485"/>
    </mc:Choice>
    <mc:Fallback>
      <p:transition spd="slow" advTm="100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zh-CN" altLang="en-US" smtClean="0"/>
              <a:t>本章内容提要</a:t>
            </a:r>
          </a:p>
        </p:txBody>
      </p:sp>
      <p:grpSp>
        <p:nvGrpSpPr>
          <p:cNvPr id="30723" name="Group 3"/>
          <p:cNvGrpSpPr>
            <a:grpSpLocks/>
          </p:cNvGrpSpPr>
          <p:nvPr/>
        </p:nvGrpSpPr>
        <p:grpSpPr bwMode="auto">
          <a:xfrm>
            <a:off x="969963" y="2566988"/>
            <a:ext cx="5689600" cy="3238500"/>
            <a:chOff x="385" y="1451"/>
            <a:chExt cx="3584" cy="2040"/>
          </a:xfrm>
        </p:grpSpPr>
        <p:grpSp>
          <p:nvGrpSpPr>
            <p:cNvPr id="30724" name="Group 4"/>
            <p:cNvGrpSpPr>
              <a:grpSpLocks/>
            </p:cNvGrpSpPr>
            <p:nvPr/>
          </p:nvGrpSpPr>
          <p:grpSpPr bwMode="auto">
            <a:xfrm>
              <a:off x="385" y="1451"/>
              <a:ext cx="3572" cy="230"/>
              <a:chOff x="385" y="1430"/>
              <a:chExt cx="3572" cy="363"/>
            </a:xfrm>
          </p:grpSpPr>
          <p:sp>
            <p:nvSpPr>
              <p:cNvPr id="30754"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55"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30756"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30725" name="Group 8"/>
            <p:cNvGrpSpPr>
              <a:grpSpLocks/>
            </p:cNvGrpSpPr>
            <p:nvPr/>
          </p:nvGrpSpPr>
          <p:grpSpPr bwMode="auto">
            <a:xfrm>
              <a:off x="385" y="1706"/>
              <a:ext cx="3572" cy="230"/>
              <a:chOff x="385" y="1801"/>
              <a:chExt cx="3572" cy="363"/>
            </a:xfrm>
          </p:grpSpPr>
          <p:grpSp>
            <p:nvGrpSpPr>
              <p:cNvPr id="30750" name="Group 9"/>
              <p:cNvGrpSpPr>
                <a:grpSpLocks/>
              </p:cNvGrpSpPr>
              <p:nvPr/>
            </p:nvGrpSpPr>
            <p:grpSpPr bwMode="auto">
              <a:xfrm>
                <a:off x="464" y="1801"/>
                <a:ext cx="3493" cy="363"/>
                <a:chOff x="464" y="1801"/>
                <a:chExt cx="3493" cy="363"/>
              </a:xfrm>
            </p:grpSpPr>
            <p:sp>
              <p:nvSpPr>
                <p:cNvPr id="30752"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53"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30751"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30726" name="Group 13"/>
            <p:cNvGrpSpPr>
              <a:grpSpLocks/>
            </p:cNvGrpSpPr>
            <p:nvPr/>
          </p:nvGrpSpPr>
          <p:grpSpPr bwMode="auto">
            <a:xfrm>
              <a:off x="385" y="1979"/>
              <a:ext cx="3584" cy="230"/>
              <a:chOff x="385" y="2187"/>
              <a:chExt cx="3584" cy="363"/>
            </a:xfrm>
          </p:grpSpPr>
          <p:sp>
            <p:nvSpPr>
              <p:cNvPr id="30747"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48"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30749"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30727" name="Group 17"/>
            <p:cNvGrpSpPr>
              <a:grpSpLocks/>
            </p:cNvGrpSpPr>
            <p:nvPr/>
          </p:nvGrpSpPr>
          <p:grpSpPr bwMode="auto">
            <a:xfrm>
              <a:off x="385" y="2251"/>
              <a:ext cx="3584" cy="198"/>
              <a:chOff x="385" y="2209"/>
              <a:chExt cx="3584" cy="313"/>
            </a:xfrm>
          </p:grpSpPr>
          <p:sp>
            <p:nvSpPr>
              <p:cNvPr id="30744"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45"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30746" name="Rectangle 20"/>
              <p:cNvSpPr>
                <a:spLocks noChangeArrowheads="1"/>
              </p:cNvSpPr>
              <p:nvPr/>
            </p:nvSpPr>
            <p:spPr bwMode="auto">
              <a:xfrm>
                <a:off x="385" y="2282"/>
                <a:ext cx="211" cy="164"/>
              </a:xfrm>
              <a:prstGeom prst="rect">
                <a:avLst/>
              </a:prstGeom>
              <a:solidFill>
                <a:schemeClr val="tx1"/>
              </a:solidFill>
              <a:ln w="635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30728" name="Group 21"/>
            <p:cNvGrpSpPr>
              <a:grpSpLocks/>
            </p:cNvGrpSpPr>
            <p:nvPr/>
          </p:nvGrpSpPr>
          <p:grpSpPr bwMode="auto">
            <a:xfrm>
              <a:off x="385" y="2478"/>
              <a:ext cx="3584" cy="230"/>
              <a:chOff x="385" y="2187"/>
              <a:chExt cx="3584" cy="363"/>
            </a:xfrm>
          </p:grpSpPr>
          <p:sp>
            <p:nvSpPr>
              <p:cNvPr id="30741"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42"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30743" name="Rectangle 24"/>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30729" name="Group 25"/>
            <p:cNvGrpSpPr>
              <a:grpSpLocks/>
            </p:cNvGrpSpPr>
            <p:nvPr/>
          </p:nvGrpSpPr>
          <p:grpSpPr bwMode="auto">
            <a:xfrm>
              <a:off x="385" y="2746"/>
              <a:ext cx="3584" cy="230"/>
              <a:chOff x="385" y="2187"/>
              <a:chExt cx="3584" cy="363"/>
            </a:xfrm>
          </p:grpSpPr>
          <p:sp>
            <p:nvSpPr>
              <p:cNvPr id="30738"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39"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30740"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30730" name="Group 29"/>
            <p:cNvGrpSpPr>
              <a:grpSpLocks/>
            </p:cNvGrpSpPr>
            <p:nvPr/>
          </p:nvGrpSpPr>
          <p:grpSpPr bwMode="auto">
            <a:xfrm>
              <a:off x="385" y="3019"/>
              <a:ext cx="3584" cy="230"/>
              <a:chOff x="385" y="2187"/>
              <a:chExt cx="3584" cy="363"/>
            </a:xfrm>
          </p:grpSpPr>
          <p:sp>
            <p:nvSpPr>
              <p:cNvPr id="30735"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36"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30737"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30731" name="Group 33"/>
            <p:cNvGrpSpPr>
              <a:grpSpLocks/>
            </p:cNvGrpSpPr>
            <p:nvPr/>
          </p:nvGrpSpPr>
          <p:grpSpPr bwMode="auto">
            <a:xfrm>
              <a:off x="385" y="3294"/>
              <a:ext cx="3584" cy="197"/>
              <a:chOff x="385" y="2209"/>
              <a:chExt cx="3584" cy="311"/>
            </a:xfrm>
          </p:grpSpPr>
          <p:sp>
            <p:nvSpPr>
              <p:cNvPr id="30732"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0733"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30734"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75"/>
    </mc:Choice>
    <mc:Fallback>
      <p:transition spd="slow" advTm="1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ltLang="zh-CN" smtClean="0"/>
              <a:t>7.5  </a:t>
            </a:r>
            <a:r>
              <a:rPr kumimoji="1" lang="zh-CN" altLang="en-US" smtClean="0"/>
              <a:t>风险控制与管理</a:t>
            </a:r>
          </a:p>
        </p:txBody>
      </p:sp>
      <p:sp>
        <p:nvSpPr>
          <p:cNvPr id="31747" name="Rectangle 3"/>
          <p:cNvSpPr>
            <a:spLocks noGrp="1" noChangeArrowheads="1"/>
          </p:cNvSpPr>
          <p:nvPr>
            <p:ph type="body" idx="1"/>
          </p:nvPr>
        </p:nvSpPr>
        <p:spPr>
          <a:xfrm>
            <a:off x="468313" y="2060575"/>
            <a:ext cx="8496300" cy="4797425"/>
          </a:xfrm>
        </p:spPr>
        <p:txBody>
          <a:bodyPr/>
          <a:lstStyle/>
          <a:p>
            <a:pPr eaLnBrk="1" hangingPunct="1">
              <a:lnSpc>
                <a:spcPct val="130000"/>
              </a:lnSpc>
            </a:pPr>
            <a:r>
              <a:rPr lang="zh-CN" altLang="en-US" sz="2400" smtClean="0">
                <a:solidFill>
                  <a:schemeClr val="accent2"/>
                </a:solidFill>
                <a:ea typeface="黑体" panose="02010609060101010101" pitchFamily="49" charset="-122"/>
              </a:rPr>
              <a:t>风险控制</a:t>
            </a:r>
          </a:p>
          <a:p>
            <a:pPr eaLnBrk="1" hangingPunct="1">
              <a:lnSpc>
                <a:spcPct val="13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通过对风险的规划和对项目全过程的控制，保证风险管理能达到预期的目标。</a:t>
            </a:r>
          </a:p>
          <a:p>
            <a:pPr eaLnBrk="1" hangingPunct="1">
              <a:lnSpc>
                <a:spcPct val="130000"/>
              </a:lnSpc>
            </a:pPr>
            <a:r>
              <a:rPr lang="zh-CN" altLang="en-US" sz="2000" smtClean="0"/>
              <a:t>风险控制是项目实施过程的一个重要工作，其目的是核对风险管理的策略和实施的实际效果是否与预见相同，同时获取反馈信息，改善风险计划和管理。</a:t>
            </a:r>
          </a:p>
          <a:p>
            <a:pPr eaLnBrk="1" hangingPunct="1">
              <a:lnSpc>
                <a:spcPct val="130000"/>
              </a:lnSpc>
            </a:pPr>
            <a:r>
              <a:rPr lang="zh-CN" altLang="en-US" sz="2000" smtClean="0"/>
              <a:t>风险管理描述的是整个项目生存期中风险识别、风险评估、风险规划和风险控制是如何架构和执行的。在项目的进行过程中，需要不断地进行风险控制。</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480"/>
    </mc:Choice>
    <mc:Fallback>
      <p:transition spd="slow" advTm="60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zh-CN" altLang="en-US" smtClean="0"/>
              <a:t>本章内容提要</a:t>
            </a:r>
          </a:p>
        </p:txBody>
      </p:sp>
      <p:grpSp>
        <p:nvGrpSpPr>
          <p:cNvPr id="14339" name="Group 40"/>
          <p:cNvGrpSpPr>
            <a:grpSpLocks/>
          </p:cNvGrpSpPr>
          <p:nvPr/>
        </p:nvGrpSpPr>
        <p:grpSpPr bwMode="auto">
          <a:xfrm>
            <a:off x="969963" y="2566988"/>
            <a:ext cx="5689600" cy="3238500"/>
            <a:chOff x="385" y="1451"/>
            <a:chExt cx="3584" cy="2040"/>
          </a:xfrm>
        </p:grpSpPr>
        <p:grpSp>
          <p:nvGrpSpPr>
            <p:cNvPr id="14340" name="Group 3"/>
            <p:cNvGrpSpPr>
              <a:grpSpLocks/>
            </p:cNvGrpSpPr>
            <p:nvPr/>
          </p:nvGrpSpPr>
          <p:grpSpPr bwMode="auto">
            <a:xfrm>
              <a:off x="385" y="1451"/>
              <a:ext cx="3572" cy="230"/>
              <a:chOff x="385" y="1430"/>
              <a:chExt cx="3572" cy="363"/>
            </a:xfrm>
          </p:grpSpPr>
          <p:sp>
            <p:nvSpPr>
              <p:cNvPr id="14370"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71" name="Text Box 5"/>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14372" name="Rectangle 6"/>
              <p:cNvSpPr>
                <a:spLocks noChangeArrowheads="1"/>
              </p:cNvSpPr>
              <p:nvPr/>
            </p:nvSpPr>
            <p:spPr bwMode="auto">
              <a:xfrm>
                <a:off x="385" y="153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14341" name="Group 7"/>
            <p:cNvGrpSpPr>
              <a:grpSpLocks/>
            </p:cNvGrpSpPr>
            <p:nvPr/>
          </p:nvGrpSpPr>
          <p:grpSpPr bwMode="auto">
            <a:xfrm>
              <a:off x="385" y="1706"/>
              <a:ext cx="3572" cy="230"/>
              <a:chOff x="385" y="1801"/>
              <a:chExt cx="3572" cy="363"/>
            </a:xfrm>
          </p:grpSpPr>
          <p:grpSp>
            <p:nvGrpSpPr>
              <p:cNvPr id="14366" name="Group 8"/>
              <p:cNvGrpSpPr>
                <a:grpSpLocks/>
              </p:cNvGrpSpPr>
              <p:nvPr/>
            </p:nvGrpSpPr>
            <p:grpSpPr bwMode="auto">
              <a:xfrm>
                <a:off x="464" y="1801"/>
                <a:ext cx="3493" cy="363"/>
                <a:chOff x="464" y="1801"/>
                <a:chExt cx="3493" cy="363"/>
              </a:xfrm>
            </p:grpSpPr>
            <p:sp>
              <p:nvSpPr>
                <p:cNvPr id="14368"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69" name="Text Box 10"/>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14367"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14342" name="Group 12"/>
            <p:cNvGrpSpPr>
              <a:grpSpLocks/>
            </p:cNvGrpSpPr>
            <p:nvPr/>
          </p:nvGrpSpPr>
          <p:grpSpPr bwMode="auto">
            <a:xfrm>
              <a:off x="385" y="1979"/>
              <a:ext cx="3584" cy="230"/>
              <a:chOff x="385" y="2187"/>
              <a:chExt cx="3584" cy="363"/>
            </a:xfrm>
          </p:grpSpPr>
          <p:sp>
            <p:nvSpPr>
              <p:cNvPr id="14363"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64" name="Text Box 14"/>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14365"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14343" name="Group 16"/>
            <p:cNvGrpSpPr>
              <a:grpSpLocks/>
            </p:cNvGrpSpPr>
            <p:nvPr/>
          </p:nvGrpSpPr>
          <p:grpSpPr bwMode="auto">
            <a:xfrm>
              <a:off x="385" y="2251"/>
              <a:ext cx="3584" cy="198"/>
              <a:chOff x="385" y="2209"/>
              <a:chExt cx="3584" cy="313"/>
            </a:xfrm>
          </p:grpSpPr>
          <p:sp>
            <p:nvSpPr>
              <p:cNvPr id="14360"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61" name="Text Box 18"/>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14362"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14344" name="Group 24"/>
            <p:cNvGrpSpPr>
              <a:grpSpLocks/>
            </p:cNvGrpSpPr>
            <p:nvPr/>
          </p:nvGrpSpPr>
          <p:grpSpPr bwMode="auto">
            <a:xfrm>
              <a:off x="385" y="2478"/>
              <a:ext cx="3584" cy="230"/>
              <a:chOff x="385" y="2187"/>
              <a:chExt cx="3584" cy="363"/>
            </a:xfrm>
          </p:grpSpPr>
          <p:sp>
            <p:nvSpPr>
              <p:cNvPr id="14357" name="AutoShape 25"/>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8" name="Text Box 26"/>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14359" name="Rectangle 27"/>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14345" name="Group 28"/>
            <p:cNvGrpSpPr>
              <a:grpSpLocks/>
            </p:cNvGrpSpPr>
            <p:nvPr/>
          </p:nvGrpSpPr>
          <p:grpSpPr bwMode="auto">
            <a:xfrm>
              <a:off x="385" y="2746"/>
              <a:ext cx="3584" cy="230"/>
              <a:chOff x="385" y="2187"/>
              <a:chExt cx="3584" cy="363"/>
            </a:xfrm>
          </p:grpSpPr>
          <p:sp>
            <p:nvSpPr>
              <p:cNvPr id="14354" name="AutoShape 29"/>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5" name="Text Box 30"/>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14356" name="Rectangle 31"/>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14346" name="Group 32"/>
            <p:cNvGrpSpPr>
              <a:grpSpLocks/>
            </p:cNvGrpSpPr>
            <p:nvPr/>
          </p:nvGrpSpPr>
          <p:grpSpPr bwMode="auto">
            <a:xfrm>
              <a:off x="385" y="3019"/>
              <a:ext cx="3584" cy="230"/>
              <a:chOff x="385" y="2187"/>
              <a:chExt cx="3584" cy="363"/>
            </a:xfrm>
          </p:grpSpPr>
          <p:sp>
            <p:nvSpPr>
              <p:cNvPr id="14351" name="AutoShape 3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2" name="Text Box 34"/>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14353" name="Rectangle 3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14347" name="Group 36"/>
            <p:cNvGrpSpPr>
              <a:grpSpLocks/>
            </p:cNvGrpSpPr>
            <p:nvPr/>
          </p:nvGrpSpPr>
          <p:grpSpPr bwMode="auto">
            <a:xfrm>
              <a:off x="385" y="3294"/>
              <a:ext cx="3584" cy="197"/>
              <a:chOff x="385" y="2209"/>
              <a:chExt cx="3584" cy="311"/>
            </a:xfrm>
          </p:grpSpPr>
          <p:sp>
            <p:nvSpPr>
              <p:cNvPr id="14348" name="AutoShape 3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49" name="Text Box 38"/>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14350" name="Rectangle 3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79"/>
    </mc:Choice>
    <mc:Fallback>
      <p:transition spd="slow" advTm="5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zh-CN" altLang="en-US" smtClean="0"/>
              <a:t>本章内容提要</a:t>
            </a:r>
          </a:p>
        </p:txBody>
      </p:sp>
      <p:grpSp>
        <p:nvGrpSpPr>
          <p:cNvPr id="32771" name="Group 3"/>
          <p:cNvGrpSpPr>
            <a:grpSpLocks/>
          </p:cNvGrpSpPr>
          <p:nvPr/>
        </p:nvGrpSpPr>
        <p:grpSpPr bwMode="auto">
          <a:xfrm>
            <a:off x="969963" y="2566988"/>
            <a:ext cx="5689600" cy="3238500"/>
            <a:chOff x="385" y="1451"/>
            <a:chExt cx="3584" cy="2040"/>
          </a:xfrm>
        </p:grpSpPr>
        <p:grpSp>
          <p:nvGrpSpPr>
            <p:cNvPr id="32772" name="Group 4"/>
            <p:cNvGrpSpPr>
              <a:grpSpLocks/>
            </p:cNvGrpSpPr>
            <p:nvPr/>
          </p:nvGrpSpPr>
          <p:grpSpPr bwMode="auto">
            <a:xfrm>
              <a:off x="385" y="1451"/>
              <a:ext cx="3572" cy="230"/>
              <a:chOff x="385" y="1430"/>
              <a:chExt cx="3572" cy="363"/>
            </a:xfrm>
          </p:grpSpPr>
          <p:sp>
            <p:nvSpPr>
              <p:cNvPr id="32802"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803"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32804"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32773" name="Group 8"/>
            <p:cNvGrpSpPr>
              <a:grpSpLocks/>
            </p:cNvGrpSpPr>
            <p:nvPr/>
          </p:nvGrpSpPr>
          <p:grpSpPr bwMode="auto">
            <a:xfrm>
              <a:off x="385" y="1706"/>
              <a:ext cx="3572" cy="230"/>
              <a:chOff x="385" y="1801"/>
              <a:chExt cx="3572" cy="363"/>
            </a:xfrm>
          </p:grpSpPr>
          <p:grpSp>
            <p:nvGrpSpPr>
              <p:cNvPr id="32798" name="Group 9"/>
              <p:cNvGrpSpPr>
                <a:grpSpLocks/>
              </p:cNvGrpSpPr>
              <p:nvPr/>
            </p:nvGrpSpPr>
            <p:grpSpPr bwMode="auto">
              <a:xfrm>
                <a:off x="464" y="1801"/>
                <a:ext cx="3493" cy="363"/>
                <a:chOff x="464" y="1801"/>
                <a:chExt cx="3493" cy="363"/>
              </a:xfrm>
            </p:grpSpPr>
            <p:sp>
              <p:nvSpPr>
                <p:cNvPr id="32800"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801"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32799"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32774" name="Group 13"/>
            <p:cNvGrpSpPr>
              <a:grpSpLocks/>
            </p:cNvGrpSpPr>
            <p:nvPr/>
          </p:nvGrpSpPr>
          <p:grpSpPr bwMode="auto">
            <a:xfrm>
              <a:off x="385" y="1979"/>
              <a:ext cx="3584" cy="230"/>
              <a:chOff x="385" y="2187"/>
              <a:chExt cx="3584" cy="363"/>
            </a:xfrm>
          </p:grpSpPr>
          <p:sp>
            <p:nvSpPr>
              <p:cNvPr id="32795"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96"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32797"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32775" name="Group 17"/>
            <p:cNvGrpSpPr>
              <a:grpSpLocks/>
            </p:cNvGrpSpPr>
            <p:nvPr/>
          </p:nvGrpSpPr>
          <p:grpSpPr bwMode="auto">
            <a:xfrm>
              <a:off x="385" y="2251"/>
              <a:ext cx="3584" cy="198"/>
              <a:chOff x="385" y="2209"/>
              <a:chExt cx="3584" cy="313"/>
            </a:xfrm>
          </p:grpSpPr>
          <p:sp>
            <p:nvSpPr>
              <p:cNvPr id="32792"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93"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32794"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32776" name="Group 21"/>
            <p:cNvGrpSpPr>
              <a:grpSpLocks/>
            </p:cNvGrpSpPr>
            <p:nvPr/>
          </p:nvGrpSpPr>
          <p:grpSpPr bwMode="auto">
            <a:xfrm>
              <a:off x="385" y="2478"/>
              <a:ext cx="3584" cy="230"/>
              <a:chOff x="385" y="2187"/>
              <a:chExt cx="3584" cy="363"/>
            </a:xfrm>
          </p:grpSpPr>
          <p:sp>
            <p:nvSpPr>
              <p:cNvPr id="32789"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90"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32791"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32777" name="Group 25"/>
            <p:cNvGrpSpPr>
              <a:grpSpLocks/>
            </p:cNvGrpSpPr>
            <p:nvPr/>
          </p:nvGrpSpPr>
          <p:grpSpPr bwMode="auto">
            <a:xfrm>
              <a:off x="385" y="2746"/>
              <a:ext cx="3584" cy="230"/>
              <a:chOff x="385" y="2187"/>
              <a:chExt cx="3584" cy="363"/>
            </a:xfrm>
          </p:grpSpPr>
          <p:sp>
            <p:nvSpPr>
              <p:cNvPr id="32786"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87"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32788" name="Rectangle 28"/>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32778" name="Group 29"/>
            <p:cNvGrpSpPr>
              <a:grpSpLocks/>
            </p:cNvGrpSpPr>
            <p:nvPr/>
          </p:nvGrpSpPr>
          <p:grpSpPr bwMode="auto">
            <a:xfrm>
              <a:off x="385" y="3019"/>
              <a:ext cx="3584" cy="230"/>
              <a:chOff x="385" y="2187"/>
              <a:chExt cx="3584" cy="363"/>
            </a:xfrm>
          </p:grpSpPr>
          <p:sp>
            <p:nvSpPr>
              <p:cNvPr id="32783"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84"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32785"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32779" name="Group 33"/>
            <p:cNvGrpSpPr>
              <a:grpSpLocks/>
            </p:cNvGrpSpPr>
            <p:nvPr/>
          </p:nvGrpSpPr>
          <p:grpSpPr bwMode="auto">
            <a:xfrm>
              <a:off x="385" y="3294"/>
              <a:ext cx="3584" cy="197"/>
              <a:chOff x="385" y="2209"/>
              <a:chExt cx="3584" cy="311"/>
            </a:xfrm>
          </p:grpSpPr>
          <p:sp>
            <p:nvSpPr>
              <p:cNvPr id="32780"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2781"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32782"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30"/>
    </mc:Choice>
    <mc:Fallback>
      <p:transition spd="slow" advTm="1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ltLang="zh-CN" smtClean="0"/>
              <a:t>7.6  </a:t>
            </a:r>
            <a:r>
              <a:rPr lang="zh-CN" altLang="en-US" smtClean="0"/>
              <a:t>案例分析</a:t>
            </a:r>
            <a:endParaRPr kumimoji="1" lang="zh-CN" altLang="en-US" smtClean="0"/>
          </a:p>
        </p:txBody>
      </p:sp>
      <p:sp>
        <p:nvSpPr>
          <p:cNvPr id="33795" name="Rectangle 3"/>
          <p:cNvSpPr>
            <a:spLocks noGrp="1" noChangeArrowheads="1"/>
          </p:cNvSpPr>
          <p:nvPr>
            <p:ph type="body" idx="1"/>
          </p:nvPr>
        </p:nvSpPr>
        <p:spPr>
          <a:xfrm>
            <a:off x="395288" y="1989138"/>
            <a:ext cx="8748712" cy="4103687"/>
          </a:xfrm>
          <a:solidFill>
            <a:srgbClr val="FFFF99"/>
          </a:solidFill>
        </p:spPr>
        <p:txBody>
          <a:bodyPr/>
          <a:lstStyle/>
          <a:p>
            <a:pPr eaLnBrk="1" hangingPunct="1">
              <a:lnSpc>
                <a:spcPct val="130000"/>
              </a:lnSpc>
            </a:pPr>
            <a:r>
              <a:rPr lang="zh-CN" altLang="en-US" sz="1800" smtClean="0"/>
              <a:t>以一个教育管理系统项目为例。某教育管理系统项目是一个基于</a:t>
            </a:r>
            <a:r>
              <a:rPr lang="en-US" altLang="zh-CN" sz="1800" smtClean="0"/>
              <a:t>J2EE</a:t>
            </a:r>
            <a:r>
              <a:rPr lang="zh-CN" altLang="en-US" sz="1800" smtClean="0"/>
              <a:t>技术的</a:t>
            </a:r>
            <a:r>
              <a:rPr lang="en-US" altLang="zh-CN" sz="1800" smtClean="0"/>
              <a:t>Web</a:t>
            </a:r>
            <a:r>
              <a:rPr lang="zh-CN" altLang="en-US" sz="1800" smtClean="0"/>
              <a:t>应用项目。它主要为个公司或者一个部门的所有员工提供教育培训的管理。这个项目的需求来自一家大型公司，我们要在规定期限内提交产品，并保证软件的质量。这里我们将探讨软件项目风险管理等内容在软件项目管理中的具体应用，总结出一些有价值的软件项目管理经验，为以后在软件项目中实施项目管理提供了有益的借鉴。教育管理系统项目项目被划分成多个较小的模块或单元，分配给项目的各个小组的成员，每个小组成员承担一个或几个任务。首先是子系统和模块的分解，子系统和模块的分解着重于功能，本系统的分解，依据需求所要求的三个角色的不同操作进行划分。系统被划分员工操作子系统、部门领导管理子系统以及系统管理员子系统这样三个子系统。然后，根据功能，将各个子系统又划分成几个模块。整个教育管理系统的功能划分如图</a:t>
            </a:r>
            <a:r>
              <a:rPr lang="en-US" altLang="zh-CN" sz="1800" smtClean="0"/>
              <a:t>7-1</a:t>
            </a:r>
            <a:r>
              <a:rPr lang="zh-CN" altLang="en-US" sz="1800" smtClean="0"/>
              <a:t>所示。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295"/>
    </mc:Choice>
    <mc:Fallback>
      <p:transition spd="slow" advTm="23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mtClean="0"/>
              <a:t> </a:t>
            </a:r>
            <a:r>
              <a:rPr lang="zh-CN" altLang="en-US" smtClean="0"/>
              <a:t>案例分析</a:t>
            </a:r>
          </a:p>
        </p:txBody>
      </p:sp>
      <p:pic>
        <p:nvPicPr>
          <p:cNvPr id="34819" name="Picture 4" descr="table7-1"/>
          <p:cNvPicPr>
            <a:picLocks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a:xfrm>
            <a:off x="684213" y="2133600"/>
            <a:ext cx="7991475" cy="4175125"/>
          </a:xfrm>
          <a:solidFill>
            <a:srgbClr val="C6A30C"/>
          </a:solidFill>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87"/>
    </mc:Choice>
    <mc:Fallback>
      <p:transition spd="slow" advTm="5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altLang="zh-CN" smtClean="0"/>
              <a:t> </a:t>
            </a:r>
            <a:r>
              <a:rPr lang="zh-CN" altLang="en-US" smtClean="0"/>
              <a:t>案例分析</a:t>
            </a:r>
          </a:p>
        </p:txBody>
      </p:sp>
      <p:sp>
        <p:nvSpPr>
          <p:cNvPr id="35843" name="Rectangle 3"/>
          <p:cNvSpPr>
            <a:spLocks noGrp="1" noChangeArrowheads="1"/>
          </p:cNvSpPr>
          <p:nvPr>
            <p:ph type="body" idx="1"/>
          </p:nvPr>
        </p:nvSpPr>
        <p:spPr>
          <a:xfrm>
            <a:off x="468313" y="2420938"/>
            <a:ext cx="8567737" cy="3168650"/>
          </a:xfrm>
          <a:solidFill>
            <a:srgbClr val="CC6600"/>
          </a:solidFill>
        </p:spPr>
        <p:txBody>
          <a:bodyPr/>
          <a:lstStyle/>
          <a:p>
            <a:pPr eaLnBrk="1" hangingPunct="1">
              <a:lnSpc>
                <a:spcPct val="130000"/>
              </a:lnSpc>
            </a:pPr>
            <a:r>
              <a:rPr lang="zh-CN" altLang="en-US" sz="2000" smtClean="0">
                <a:solidFill>
                  <a:schemeClr val="bg1"/>
                </a:solidFill>
              </a:rPr>
              <a:t>由于风险是在项目开始之后才开始对项目的开发起负面的影响，所以风险分析的不足，或是风险回避措施不得力，都很有可能造成软件开发的失败。风险分析是在事前的一种估计，凭借一定的技术手段和丰富的经验，基本能够对项目的风险做出比较准确的估计，经过慎重的考虑提出可行的风险回避措施，是避免损失的重要环节。下面主要关注软件开发中的主要风险，但是这只是项目风险中的一部分，在资金、预算、合同等方面都存在风险。</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27"/>
    </mc:Choice>
    <mc:Fallback>
      <p:transition spd="slow" advTm="12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zh-CN" altLang="en-US" smtClean="0"/>
              <a:t>案例分析</a:t>
            </a:r>
          </a:p>
        </p:txBody>
      </p:sp>
      <p:sp>
        <p:nvSpPr>
          <p:cNvPr id="36867" name="Rectangle 3"/>
          <p:cNvSpPr>
            <a:spLocks noGrp="1" noChangeArrowheads="1"/>
          </p:cNvSpPr>
          <p:nvPr>
            <p:ph type="body" idx="1"/>
          </p:nvPr>
        </p:nvSpPr>
        <p:spPr>
          <a:xfrm>
            <a:off x="323850" y="2060575"/>
            <a:ext cx="8640763" cy="4797425"/>
          </a:xfrm>
        </p:spPr>
        <p:txBody>
          <a:bodyPr/>
          <a:lstStyle/>
          <a:p>
            <a:pPr eaLnBrk="1" hangingPunct="1">
              <a:lnSpc>
                <a:spcPct val="120000"/>
              </a:lnSpc>
            </a:pPr>
            <a:r>
              <a:rPr lang="en-US" altLang="zh-CN" sz="2000" smtClean="0"/>
              <a:t> </a:t>
            </a:r>
            <a:r>
              <a:rPr lang="zh-CN" altLang="en-US" sz="2000" smtClean="0"/>
              <a:t>项目过程中在几乎每个阶段都会出现风险。因此，正确评估每个阶段可能的风险是保证项目按时按质完成的重要环节。软件在需求分析阶段、设计阶段、实现阶段以及测试维护阶段等，会出现不同的风险。</a:t>
            </a:r>
          </a:p>
          <a:p>
            <a:pPr eaLnBrk="1" hangingPunct="1">
              <a:lnSpc>
                <a:spcPct val="120000"/>
              </a:lnSpc>
            </a:pPr>
            <a:r>
              <a:rPr lang="zh-CN" altLang="en-US" sz="2000" smtClean="0">
                <a:solidFill>
                  <a:schemeClr val="accent2"/>
                </a:solidFill>
                <a:ea typeface="黑体" panose="02010609060101010101" pitchFamily="49" charset="-122"/>
              </a:rPr>
              <a:t>需求分析阶段的风险</a:t>
            </a:r>
          </a:p>
          <a:p>
            <a:pPr eaLnBrk="1" hangingPunct="1">
              <a:lnSpc>
                <a:spcPct val="120000"/>
              </a:lnSpc>
            </a:pPr>
            <a:r>
              <a:rPr lang="zh-CN" altLang="en-US" sz="2000" smtClean="0"/>
              <a:t> 软件的开发是以用户的需求开始，在大多数情况下，用户需求要靠软件开发方的引导才能保证需求的完整，再以书面的形式形成 </a:t>
            </a:r>
            <a:r>
              <a:rPr lang="en-US" altLang="zh-CN" sz="2000" smtClean="0"/>
              <a:t>《</a:t>
            </a:r>
            <a:r>
              <a:rPr lang="zh-CN" altLang="en-US" sz="2000" smtClean="0"/>
              <a:t>用户需求</a:t>
            </a:r>
            <a:r>
              <a:rPr lang="en-US" altLang="zh-CN" sz="2000" smtClean="0"/>
              <a:t>》</a:t>
            </a:r>
            <a:r>
              <a:rPr lang="zh-CN" altLang="en-US" sz="2000" smtClean="0"/>
              <a:t>这一重要的文档。需求分析更多的是开发方确认需求的可行性和一致性的过程，在此阶段需要和用户进行广泛的交流和确认。需求和需求分析的任何疏漏造成的损失会在软件系统的后续阶段被一级级地放大，因此本阶段的风险最大。</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738"/>
    </mc:Choice>
    <mc:Fallback>
      <p:transition spd="slow" advTm="327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zh-CN" altLang="en-US" smtClean="0"/>
              <a:t>案例分析</a:t>
            </a:r>
          </a:p>
        </p:txBody>
      </p:sp>
      <p:sp>
        <p:nvSpPr>
          <p:cNvPr id="37891" name="Rectangle 3"/>
          <p:cNvSpPr>
            <a:spLocks noGrp="1" noChangeArrowheads="1"/>
          </p:cNvSpPr>
          <p:nvPr>
            <p:ph type="body" idx="1"/>
          </p:nvPr>
        </p:nvSpPr>
        <p:spPr>
          <a:xfrm>
            <a:off x="395288" y="1916113"/>
            <a:ext cx="8569325" cy="4941887"/>
          </a:xfrm>
        </p:spPr>
        <p:txBody>
          <a:bodyPr/>
          <a:lstStyle/>
          <a:p>
            <a:pPr eaLnBrk="1" hangingPunct="1">
              <a:lnSpc>
                <a:spcPct val="120000"/>
              </a:lnSpc>
            </a:pPr>
            <a:r>
              <a:rPr lang="zh-CN" altLang="en-US" sz="2000" smtClean="0">
                <a:solidFill>
                  <a:schemeClr val="accent2"/>
                </a:solidFill>
                <a:ea typeface="黑体" panose="02010609060101010101" pitchFamily="49" charset="-122"/>
              </a:rPr>
              <a:t>设计阶段的风险</a:t>
            </a:r>
          </a:p>
          <a:p>
            <a:pPr eaLnBrk="1" hangingPunct="1">
              <a:lnSpc>
                <a:spcPct val="120000"/>
              </a:lnSpc>
            </a:pPr>
            <a:r>
              <a:rPr lang="zh-CN" altLang="en-US" sz="2000" smtClean="0"/>
              <a:t>设计的主要目的在于软件的功能正确的反映了需求。可见需求的不完整和对需求分析的不完整和错误，在设计阶段被成倍地放大。设计阶段的主要任务是完成系统体系结构的定义，使之能够完成需求阶段的即定目标</a:t>
            </a:r>
            <a:r>
              <a:rPr lang="en-US" altLang="zh-CN" sz="2000" smtClean="0"/>
              <a:t>;</a:t>
            </a:r>
            <a:r>
              <a:rPr lang="zh-CN" altLang="en-US" sz="2000" smtClean="0"/>
              <a:t>另一方面也是检验需求的一致性和需求分析的完整性和正确性。</a:t>
            </a:r>
          </a:p>
          <a:p>
            <a:pPr eaLnBrk="1" hangingPunct="1">
              <a:lnSpc>
                <a:spcPct val="120000"/>
              </a:lnSpc>
            </a:pPr>
            <a:r>
              <a:rPr lang="zh-CN" altLang="en-US" sz="2000" smtClean="0"/>
              <a:t>设计本身的风险主要来自于系统分析人员。分析人员在设计系统结构时过于定制，系统的可扩展性较弱，会给后期维护带来巨大的负担，和维护成本的激增。</a:t>
            </a:r>
            <a:r>
              <a:rPr lang="zh-CN" altLang="en-US" smtClean="0"/>
              <a:t> </a:t>
            </a:r>
          </a:p>
          <a:p>
            <a:pPr eaLnBrk="1" hangingPunct="1">
              <a:lnSpc>
                <a:spcPct val="120000"/>
              </a:lnSpc>
            </a:pPr>
            <a:r>
              <a:rPr lang="zh-CN" altLang="en-US" sz="2000" smtClean="0"/>
              <a:t>设计阶段蕴涵的另一种风险来自于设计文档。文档的不健全不仅会造成实现阶段的困难，更会在后期的测试和维护造成灾难性的后果，例如根本无法对软件系统进行版本升级，甚至是发现的简单错误都无从更正。</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861"/>
    </mc:Choice>
    <mc:Fallback>
      <p:transition spd="slow" advTm="26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altLang="zh-CN" smtClean="0"/>
              <a:t> </a:t>
            </a:r>
            <a:r>
              <a:rPr lang="zh-CN" altLang="en-US" smtClean="0"/>
              <a:t>案例分析</a:t>
            </a:r>
          </a:p>
        </p:txBody>
      </p:sp>
      <p:sp>
        <p:nvSpPr>
          <p:cNvPr id="38915" name="Rectangle 3"/>
          <p:cNvSpPr>
            <a:spLocks noGrp="1" noChangeArrowheads="1"/>
          </p:cNvSpPr>
          <p:nvPr>
            <p:ph type="body" idx="1"/>
          </p:nvPr>
        </p:nvSpPr>
        <p:spPr>
          <a:xfrm>
            <a:off x="179388" y="1844675"/>
            <a:ext cx="8785225" cy="5013325"/>
          </a:xfrm>
        </p:spPr>
        <p:txBody>
          <a:bodyPr/>
          <a:lstStyle/>
          <a:p>
            <a:pPr eaLnBrk="1" hangingPunct="1">
              <a:lnSpc>
                <a:spcPct val="120000"/>
              </a:lnSpc>
            </a:pPr>
            <a:r>
              <a:rPr lang="zh-CN" altLang="en-US" sz="2000" smtClean="0">
                <a:solidFill>
                  <a:schemeClr val="accent2"/>
                </a:solidFill>
                <a:ea typeface="黑体" panose="02010609060101010101" pitchFamily="49" charset="-122"/>
              </a:rPr>
              <a:t>开发测试阶段的风险</a:t>
            </a:r>
          </a:p>
          <a:p>
            <a:pPr eaLnBrk="1" hangingPunct="1">
              <a:lnSpc>
                <a:spcPct val="120000"/>
              </a:lnSpc>
            </a:pPr>
            <a:r>
              <a:rPr lang="zh-CN" altLang="en-US" sz="2000" smtClean="0"/>
              <a:t>软件的实现从某种意义上讲是软件代码的生产。原代码本身也是文档的一部分，同时它又是将来运行于计算机系统之上的实体。源代码书写的规范性，可读性是该阶段的主要风险来源。规范的代码生产会把属于程序员自身个性风格的成分引入代码的比例降到最低限度，从而减小了系统整合的风险。</a:t>
            </a:r>
          </a:p>
          <a:p>
            <a:pPr eaLnBrk="1" hangingPunct="1">
              <a:lnSpc>
                <a:spcPct val="120000"/>
              </a:lnSpc>
            </a:pPr>
            <a:r>
              <a:rPr lang="zh-CN" altLang="en-US" sz="2000" smtClean="0">
                <a:solidFill>
                  <a:schemeClr val="accent2"/>
                </a:solidFill>
                <a:ea typeface="黑体" panose="02010609060101010101" pitchFamily="49" charset="-122"/>
              </a:rPr>
              <a:t>维护阶段的风险</a:t>
            </a:r>
          </a:p>
          <a:p>
            <a:pPr eaLnBrk="1" hangingPunct="1">
              <a:lnSpc>
                <a:spcPct val="120000"/>
              </a:lnSpc>
            </a:pPr>
            <a:r>
              <a:rPr lang="zh-CN" altLang="en-US" sz="2000" smtClean="0"/>
              <a:t>从软件工程的角度看，软件维护费用约占总费用的 </a:t>
            </a:r>
            <a:r>
              <a:rPr lang="en-US" altLang="zh-CN" sz="2000" smtClean="0"/>
              <a:t>55%-70%</a:t>
            </a:r>
            <a:r>
              <a:rPr lang="zh-CN" altLang="en-US" sz="2000" smtClean="0"/>
              <a:t>，系统越大，该费用越高。对系统可维护性的轻视是大型软件系统的最大风险。在软件漫长的运营期内，业务规则肯定会不断发展，科学的解决此问题的做法是不断对软件系统进行版本升级，在确保可维护性的前提下逐步扩展系统。</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61"/>
    </mc:Choice>
    <mc:Fallback>
      <p:transition spd="slow" advTm="4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zh-CN" altLang="en-US" smtClean="0"/>
              <a:t>案例分析</a:t>
            </a:r>
          </a:p>
        </p:txBody>
      </p:sp>
      <p:sp>
        <p:nvSpPr>
          <p:cNvPr id="39939" name="Rectangle 3"/>
          <p:cNvSpPr>
            <a:spLocks noGrp="1" noChangeArrowheads="1"/>
          </p:cNvSpPr>
          <p:nvPr>
            <p:ph type="body" idx="1"/>
          </p:nvPr>
        </p:nvSpPr>
        <p:spPr>
          <a:xfrm>
            <a:off x="539750" y="1916113"/>
            <a:ext cx="8424863" cy="4941887"/>
          </a:xfrm>
        </p:spPr>
        <p:txBody>
          <a:bodyPr/>
          <a:lstStyle/>
          <a:p>
            <a:pPr eaLnBrk="1" hangingPunct="1">
              <a:lnSpc>
                <a:spcPct val="120000"/>
              </a:lnSpc>
              <a:spcBef>
                <a:spcPct val="25000"/>
              </a:spcBef>
            </a:pPr>
            <a:r>
              <a:rPr lang="zh-CN" altLang="en-US" sz="2000" smtClean="0"/>
              <a:t>在软件系统运营期间，主要的风险源自于技术支持体系的无效运转。科学的方法是有一支客户支持队伍不断收集运行中发现的问题，并将解决问题的方法传授给软件系统的所有使用者。</a:t>
            </a:r>
          </a:p>
          <a:p>
            <a:pPr eaLnBrk="1" hangingPunct="1">
              <a:lnSpc>
                <a:spcPct val="120000"/>
              </a:lnSpc>
              <a:spcBef>
                <a:spcPct val="25000"/>
              </a:spcBef>
            </a:pPr>
            <a:r>
              <a:rPr lang="zh-CN" altLang="en-US" sz="2000" smtClean="0">
                <a:solidFill>
                  <a:schemeClr val="accent2"/>
                </a:solidFill>
                <a:ea typeface="黑体" panose="02010609060101010101" pitchFamily="49" charset="-122"/>
              </a:rPr>
              <a:t>体系结构方面的风险</a:t>
            </a:r>
          </a:p>
          <a:p>
            <a:pPr eaLnBrk="1" hangingPunct="1">
              <a:lnSpc>
                <a:spcPct val="120000"/>
              </a:lnSpc>
              <a:spcBef>
                <a:spcPct val="25000"/>
              </a:spcBef>
            </a:pPr>
            <a:r>
              <a:rPr lang="zh-CN" altLang="en-US" sz="2000" smtClean="0"/>
              <a:t>本项目采用</a:t>
            </a:r>
            <a:r>
              <a:rPr lang="en-US" altLang="zh-CN" sz="2000" smtClean="0"/>
              <a:t>J2EE</a:t>
            </a:r>
            <a:r>
              <a:rPr lang="zh-CN" altLang="en-US" sz="2000" smtClean="0"/>
              <a:t>技术和三层结构，在技术的成熟度上来说，不存在风险。但是，在实现上，对开发人员的技术要求，以及在实现良好的软件构架和稳定的组件方面，也存在风险性。</a:t>
            </a:r>
          </a:p>
          <a:p>
            <a:pPr eaLnBrk="1" hangingPunct="1">
              <a:lnSpc>
                <a:spcPct val="120000"/>
              </a:lnSpc>
              <a:spcBef>
                <a:spcPct val="25000"/>
              </a:spcBef>
            </a:pPr>
            <a:r>
              <a:rPr lang="zh-CN" altLang="en-US" sz="2000" smtClean="0"/>
              <a:t>软件体系结构影响到软件的如下质量因素：</a:t>
            </a:r>
          </a:p>
          <a:p>
            <a:pPr lvl="1" eaLnBrk="1" hangingPunct="1">
              <a:lnSpc>
                <a:spcPct val="120000"/>
              </a:lnSpc>
              <a:spcBef>
                <a:spcPct val="25000"/>
              </a:spcBef>
            </a:pPr>
            <a:r>
              <a:rPr lang="zh-CN" altLang="en-US" sz="1800" smtClean="0"/>
              <a:t>软件的可伸缩性： </a:t>
            </a:r>
          </a:p>
          <a:p>
            <a:pPr lvl="1" eaLnBrk="1" hangingPunct="1">
              <a:lnSpc>
                <a:spcPct val="120000"/>
              </a:lnSpc>
              <a:spcBef>
                <a:spcPct val="25000"/>
              </a:spcBef>
            </a:pPr>
            <a:r>
              <a:rPr lang="zh-CN" altLang="en-US" sz="1800" smtClean="0"/>
              <a:t>软件的可维护性： </a:t>
            </a:r>
          </a:p>
          <a:p>
            <a:pPr lvl="1" eaLnBrk="1" hangingPunct="1">
              <a:lnSpc>
                <a:spcPct val="120000"/>
              </a:lnSpc>
              <a:spcBef>
                <a:spcPct val="25000"/>
              </a:spcBef>
            </a:pPr>
            <a:r>
              <a:rPr lang="zh-CN" altLang="en-US" sz="1800" smtClean="0"/>
              <a:t>软件易用性：</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70"/>
    </mc:Choice>
    <mc:Fallback>
      <p:transition spd="slow" advTm="6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zh-CN" altLang="en-US" smtClean="0"/>
              <a:t>案例分析</a:t>
            </a:r>
          </a:p>
        </p:txBody>
      </p:sp>
      <p:sp>
        <p:nvSpPr>
          <p:cNvPr id="40963" name="Rectangle 3"/>
          <p:cNvSpPr>
            <a:spLocks noGrp="1" noChangeArrowheads="1"/>
          </p:cNvSpPr>
          <p:nvPr>
            <p:ph type="body" idx="1"/>
          </p:nvPr>
        </p:nvSpPr>
        <p:spPr>
          <a:xfrm>
            <a:off x="539750" y="2133600"/>
            <a:ext cx="8424863" cy="4724400"/>
          </a:xfrm>
        </p:spPr>
        <p:txBody>
          <a:bodyPr/>
          <a:lstStyle/>
          <a:p>
            <a:pPr eaLnBrk="1" hangingPunct="1">
              <a:lnSpc>
                <a:spcPct val="120000"/>
              </a:lnSpc>
              <a:spcBef>
                <a:spcPct val="40000"/>
              </a:spcBef>
            </a:pPr>
            <a:r>
              <a:rPr lang="zh-CN" altLang="en-US" sz="2000" smtClean="0">
                <a:solidFill>
                  <a:schemeClr val="accent2"/>
                </a:solidFill>
                <a:ea typeface="黑体" panose="02010609060101010101" pitchFamily="49" charset="-122"/>
              </a:rPr>
              <a:t>项目管理中的风险</a:t>
            </a:r>
            <a:r>
              <a:rPr lang="zh-CN" altLang="en-US" sz="2000" smtClean="0"/>
              <a:t> </a:t>
            </a:r>
          </a:p>
          <a:p>
            <a:pPr eaLnBrk="1" hangingPunct="1">
              <a:lnSpc>
                <a:spcPct val="120000"/>
              </a:lnSpc>
              <a:spcBef>
                <a:spcPct val="40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项目管理中主要考虑的风险问题有：</a:t>
            </a:r>
          </a:p>
          <a:p>
            <a:pPr eaLnBrk="1" hangingPunct="1">
              <a:lnSpc>
                <a:spcPct val="120000"/>
              </a:lnSpc>
              <a:spcBef>
                <a:spcPct val="40000"/>
              </a:spcBef>
            </a:pPr>
            <a:r>
              <a:rPr lang="zh-CN" altLang="en-US" sz="2000" smtClean="0"/>
              <a:t>软件是否能够按工期的要求完成</a:t>
            </a:r>
          </a:p>
          <a:p>
            <a:pPr eaLnBrk="1" hangingPunct="1">
              <a:lnSpc>
                <a:spcPct val="120000"/>
              </a:lnSpc>
              <a:spcBef>
                <a:spcPct val="40000"/>
              </a:spcBef>
            </a:pPr>
            <a:r>
              <a:rPr lang="zh-CN" altLang="en-US" sz="2000" smtClean="0"/>
              <a:t>软件需求的调研是否深入透彻</a:t>
            </a:r>
          </a:p>
          <a:p>
            <a:pPr eaLnBrk="1" hangingPunct="1">
              <a:lnSpc>
                <a:spcPct val="120000"/>
              </a:lnSpc>
              <a:spcBef>
                <a:spcPct val="40000"/>
              </a:spcBef>
            </a:pPr>
            <a:r>
              <a:rPr lang="zh-CN" altLang="en-US" sz="2000" smtClean="0"/>
              <a:t>软件的实现技术手段是否能够同时满足性能要求</a:t>
            </a:r>
          </a:p>
          <a:p>
            <a:pPr eaLnBrk="1" hangingPunct="1">
              <a:lnSpc>
                <a:spcPct val="120000"/>
              </a:lnSpc>
              <a:spcBef>
                <a:spcPct val="40000"/>
              </a:spcBef>
            </a:pPr>
            <a:r>
              <a:rPr lang="zh-CN" altLang="en-US" sz="2000" smtClean="0"/>
              <a:t>软件质量体系是否能够被有效地保证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11"/>
    </mc:Choice>
    <mc:Fallback>
      <p:transition spd="slow" advTm="27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zh-CN" altLang="en-US" smtClean="0"/>
              <a:t>案例分析</a:t>
            </a:r>
          </a:p>
        </p:txBody>
      </p:sp>
      <p:sp>
        <p:nvSpPr>
          <p:cNvPr id="41987" name="Rectangle 3"/>
          <p:cNvSpPr>
            <a:spLocks noGrp="1" noChangeArrowheads="1"/>
          </p:cNvSpPr>
          <p:nvPr>
            <p:ph type="body" idx="1"/>
          </p:nvPr>
        </p:nvSpPr>
        <p:spPr>
          <a:xfrm>
            <a:off x="468313" y="2420938"/>
            <a:ext cx="8496300" cy="2808287"/>
          </a:xfrm>
          <a:solidFill>
            <a:srgbClr val="86B4E6"/>
          </a:solidFill>
        </p:spPr>
        <p:txBody>
          <a:bodyPr/>
          <a:lstStyle/>
          <a:p>
            <a:pPr eaLnBrk="1" hangingPunct="1">
              <a:lnSpc>
                <a:spcPct val="135000"/>
              </a:lnSpc>
            </a:pPr>
            <a:r>
              <a:rPr lang="zh-CN" altLang="en-US" sz="2000" smtClean="0">
                <a:solidFill>
                  <a:schemeClr val="bg1"/>
                </a:solidFill>
                <a:latin typeface="黑体" panose="02010609060101010101" pitchFamily="49" charset="-122"/>
                <a:ea typeface="黑体" panose="02010609060101010101" pitchFamily="49" charset="-122"/>
              </a:rPr>
              <a:t>风险管理贯穿于整个项目生命周期。风险管理包括三个阶段：风险标识别、风险量化以及风险规避。和其他的软件项目一样，在教育管理系统项目中也存在着许多风险。我们将风险影响划分为四级，从高到低为</a:t>
            </a:r>
            <a:r>
              <a:rPr lang="en-US" altLang="zh-CN" sz="2000" smtClean="0">
                <a:solidFill>
                  <a:schemeClr val="bg1"/>
                </a:solidFill>
                <a:latin typeface="黑体" panose="02010609060101010101" pitchFamily="49" charset="-122"/>
                <a:ea typeface="黑体" panose="02010609060101010101" pitchFamily="49" charset="-122"/>
              </a:rPr>
              <a:t>:</a:t>
            </a:r>
            <a:r>
              <a:rPr lang="zh-CN" altLang="en-US" sz="2000" smtClean="0">
                <a:solidFill>
                  <a:schemeClr val="bg1"/>
                </a:solidFill>
                <a:latin typeface="黑体" panose="02010609060101010101" pitchFamily="49" charset="-122"/>
                <a:ea typeface="黑体" panose="02010609060101010101" pitchFamily="49" charset="-122"/>
              </a:rPr>
              <a:t>一级、二级、三级、四级，级别越高，表示风险发生后带来的影响越大</a:t>
            </a:r>
            <a:r>
              <a:rPr lang="en-US" altLang="zh-CN" sz="2000" smtClean="0">
                <a:solidFill>
                  <a:schemeClr val="bg1"/>
                </a:solidFill>
                <a:latin typeface="黑体" panose="02010609060101010101" pitchFamily="49" charset="-122"/>
                <a:ea typeface="黑体" panose="02010609060101010101" pitchFamily="49" charset="-122"/>
              </a:rPr>
              <a:t>;</a:t>
            </a:r>
            <a:r>
              <a:rPr lang="zh-CN" altLang="en-US" sz="2000" smtClean="0">
                <a:solidFill>
                  <a:schemeClr val="bg1"/>
                </a:solidFill>
                <a:latin typeface="黑体" panose="02010609060101010101" pitchFamily="49" charset="-122"/>
                <a:ea typeface="黑体" panose="02010609060101010101" pitchFamily="49" charset="-122"/>
              </a:rPr>
              <a:t>同时我们也将风险发生率分为四级，一级最高，级别越高，表示风险发生的几率越大。表</a:t>
            </a:r>
            <a:r>
              <a:rPr lang="en-US" altLang="zh-CN" sz="2000" smtClean="0">
                <a:solidFill>
                  <a:schemeClr val="bg1"/>
                </a:solidFill>
                <a:latin typeface="黑体" panose="02010609060101010101" pitchFamily="49" charset="-122"/>
                <a:ea typeface="黑体" panose="02010609060101010101" pitchFamily="49" charset="-122"/>
              </a:rPr>
              <a:t>7-11</a:t>
            </a:r>
            <a:r>
              <a:rPr lang="zh-CN" altLang="en-US" sz="2000" smtClean="0">
                <a:solidFill>
                  <a:schemeClr val="bg1"/>
                </a:solidFill>
                <a:latin typeface="黑体" panose="02010609060101010101" pitchFamily="49" charset="-122"/>
                <a:ea typeface="黑体" panose="02010609060101010101" pitchFamily="49" charset="-122"/>
              </a:rPr>
              <a:t>显示了本项目一部分风险的风险分析表格。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258"/>
    </mc:Choice>
    <mc:Fallback>
      <p:transition spd="slow" advTm="25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zh-CN" smtClean="0"/>
              <a:t>7.1  </a:t>
            </a:r>
            <a:r>
              <a:rPr lang="zh-CN" altLang="en-US" smtClean="0"/>
              <a:t>软件项目风险</a:t>
            </a:r>
            <a:r>
              <a:rPr kumimoji="1" lang="zh-CN" altLang="en-US" smtClean="0"/>
              <a:t>管理概述</a:t>
            </a:r>
          </a:p>
        </p:txBody>
      </p:sp>
      <p:sp>
        <p:nvSpPr>
          <p:cNvPr id="15363" name="Rectangle 3"/>
          <p:cNvSpPr>
            <a:spLocks noGrp="1" noChangeArrowheads="1"/>
          </p:cNvSpPr>
          <p:nvPr>
            <p:ph type="body" idx="1"/>
          </p:nvPr>
        </p:nvSpPr>
        <p:spPr>
          <a:xfrm>
            <a:off x="468313" y="1916113"/>
            <a:ext cx="8496300" cy="4941887"/>
          </a:xfrm>
        </p:spPr>
        <p:txBody>
          <a:bodyPr/>
          <a:lstStyle/>
          <a:p>
            <a:pPr eaLnBrk="1" hangingPunct="1">
              <a:lnSpc>
                <a:spcPct val="115000"/>
              </a:lnSpc>
            </a:pPr>
            <a:r>
              <a:rPr lang="zh-CN" altLang="en-US" sz="2400" smtClean="0">
                <a:solidFill>
                  <a:schemeClr val="accent2"/>
                </a:solidFill>
                <a:ea typeface="黑体" panose="02010609060101010101" pitchFamily="49" charset="-122"/>
              </a:rPr>
              <a:t>风险定义与分类</a:t>
            </a:r>
            <a:r>
              <a:rPr lang="zh-CN" altLang="en-US" smtClean="0"/>
              <a:t> </a:t>
            </a:r>
            <a:endParaRPr lang="zh-CN" altLang="en-US" sz="2000" smtClean="0"/>
          </a:p>
          <a:p>
            <a:pPr eaLnBrk="1" hangingPunct="1">
              <a:lnSpc>
                <a:spcPct val="115000"/>
              </a:lnSpc>
            </a:pPr>
            <a:r>
              <a:rPr lang="zh-CN" altLang="en-US" sz="2000" smtClean="0"/>
              <a:t>美国软件工程研究所将风险定义为损失的可能性。风险同人们有目的的活动有关，同未来的活动有关，同人们变化的行为方式有关。风险具有两大属性：可能性和损失，可能性是风险发生的概率，损失是指预期与后果之间的差异，我们用可能性</a:t>
            </a:r>
            <a:r>
              <a:rPr lang="en-US" altLang="zh-CN" sz="2000" smtClean="0"/>
              <a:t>(Likelihood)</a:t>
            </a:r>
            <a:r>
              <a:rPr lang="zh-CN" altLang="en-US" sz="2000" smtClean="0"/>
              <a:t>和损失</a:t>
            </a:r>
            <a:r>
              <a:rPr lang="en-US" altLang="zh-CN" sz="2000" smtClean="0"/>
              <a:t>(Loss)</a:t>
            </a:r>
            <a:r>
              <a:rPr lang="zh-CN" altLang="en-US" sz="2000" smtClean="0"/>
              <a:t>的乘积来记录风险损失。风险的根源在于事物的不确定性，虽然无法避免不确定性，但是可以通过适当的方法对其进行控制与管理。</a:t>
            </a:r>
          </a:p>
          <a:p>
            <a:pPr eaLnBrk="1" hangingPunct="1">
              <a:lnSpc>
                <a:spcPct val="115000"/>
              </a:lnSpc>
            </a:pPr>
            <a:r>
              <a:rPr lang="zh-CN" altLang="en-US" sz="2000" smtClean="0"/>
              <a:t>从范围角度上看，风险主要分为下述三种类型：项目风险、技术风险和商业风险。</a:t>
            </a:r>
            <a:r>
              <a:rPr lang="zh-CN" altLang="en-US" smtClean="0"/>
              <a:t> </a:t>
            </a:r>
          </a:p>
          <a:p>
            <a:pPr eaLnBrk="1" hangingPunct="1">
              <a:lnSpc>
                <a:spcPct val="115000"/>
              </a:lnSpc>
            </a:pPr>
            <a:r>
              <a:rPr lang="zh-CN" altLang="en-US" sz="2000" smtClean="0"/>
              <a:t>软件风险是有关软件项目、软件开发过程和软件产品损失的可能性。软件风险又可区分为软件项目风险、软件过程风险和软件产品风险。</a:t>
            </a:r>
            <a:r>
              <a:rPr lang="zh-CN" altLang="en-US" smtClean="0"/>
              <a:t> </a:t>
            </a:r>
          </a:p>
          <a:p>
            <a:pPr eaLnBrk="1" hangingPunct="1">
              <a:lnSpc>
                <a:spcPct val="115000"/>
              </a:lnSpc>
            </a:pPr>
            <a:endParaRPr lang="en-US" altLang="zh-CN"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4381"/>
    </mc:Choice>
    <mc:Fallback>
      <p:transition spd="slow" advTm="164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zh-CN" altLang="en-US" smtClean="0"/>
              <a:t>案例分析</a:t>
            </a:r>
          </a:p>
        </p:txBody>
      </p:sp>
      <p:grpSp>
        <p:nvGrpSpPr>
          <p:cNvPr id="43011" name="Group 8"/>
          <p:cNvGrpSpPr>
            <a:grpSpLocks/>
          </p:cNvGrpSpPr>
          <p:nvPr/>
        </p:nvGrpSpPr>
        <p:grpSpPr bwMode="auto">
          <a:xfrm>
            <a:off x="395288" y="1916113"/>
            <a:ext cx="8353425" cy="4681537"/>
            <a:chOff x="839" y="1071"/>
            <a:chExt cx="2719" cy="2790"/>
          </a:xfrm>
        </p:grpSpPr>
        <p:pic>
          <p:nvPicPr>
            <p:cNvPr id="43012" name="Picture 4" descr="table7-1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9" y="1071"/>
              <a:ext cx="2719" cy="15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3013" name="Picture 6" descr="table7-11-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9" y="2614"/>
              <a:ext cx="2719" cy="1247"/>
            </a:xfrm>
            <a:prstGeom prst="rect">
              <a:avLst/>
            </a:prstGeom>
            <a:solidFill>
              <a:srgbClr val="86B4E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477"/>
    </mc:Choice>
    <mc:Fallback>
      <p:transition spd="slow" advTm="65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zh-CN" altLang="en-US" smtClean="0"/>
              <a:t>本章内容提要</a:t>
            </a:r>
          </a:p>
        </p:txBody>
      </p:sp>
      <p:grpSp>
        <p:nvGrpSpPr>
          <p:cNvPr id="44035" name="Group 3"/>
          <p:cNvGrpSpPr>
            <a:grpSpLocks/>
          </p:cNvGrpSpPr>
          <p:nvPr/>
        </p:nvGrpSpPr>
        <p:grpSpPr bwMode="auto">
          <a:xfrm>
            <a:off x="969963" y="2566988"/>
            <a:ext cx="5689600" cy="3238500"/>
            <a:chOff x="385" y="1451"/>
            <a:chExt cx="3584" cy="2040"/>
          </a:xfrm>
        </p:grpSpPr>
        <p:grpSp>
          <p:nvGrpSpPr>
            <p:cNvPr id="44036" name="Group 4"/>
            <p:cNvGrpSpPr>
              <a:grpSpLocks/>
            </p:cNvGrpSpPr>
            <p:nvPr/>
          </p:nvGrpSpPr>
          <p:grpSpPr bwMode="auto">
            <a:xfrm>
              <a:off x="385" y="1451"/>
              <a:ext cx="3572" cy="230"/>
              <a:chOff x="385" y="1430"/>
              <a:chExt cx="3572" cy="363"/>
            </a:xfrm>
          </p:grpSpPr>
          <p:sp>
            <p:nvSpPr>
              <p:cNvPr id="44066"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67"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44068"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44037" name="Group 8"/>
            <p:cNvGrpSpPr>
              <a:grpSpLocks/>
            </p:cNvGrpSpPr>
            <p:nvPr/>
          </p:nvGrpSpPr>
          <p:grpSpPr bwMode="auto">
            <a:xfrm>
              <a:off x="385" y="1706"/>
              <a:ext cx="3572" cy="230"/>
              <a:chOff x="385" y="1801"/>
              <a:chExt cx="3572" cy="363"/>
            </a:xfrm>
          </p:grpSpPr>
          <p:grpSp>
            <p:nvGrpSpPr>
              <p:cNvPr id="44062" name="Group 9"/>
              <p:cNvGrpSpPr>
                <a:grpSpLocks/>
              </p:cNvGrpSpPr>
              <p:nvPr/>
            </p:nvGrpSpPr>
            <p:grpSpPr bwMode="auto">
              <a:xfrm>
                <a:off x="464" y="1801"/>
                <a:ext cx="3493" cy="363"/>
                <a:chOff x="464" y="1801"/>
                <a:chExt cx="3493" cy="363"/>
              </a:xfrm>
            </p:grpSpPr>
            <p:sp>
              <p:nvSpPr>
                <p:cNvPr id="44064"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65"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44063"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44038" name="Group 13"/>
            <p:cNvGrpSpPr>
              <a:grpSpLocks/>
            </p:cNvGrpSpPr>
            <p:nvPr/>
          </p:nvGrpSpPr>
          <p:grpSpPr bwMode="auto">
            <a:xfrm>
              <a:off x="385" y="1979"/>
              <a:ext cx="3584" cy="230"/>
              <a:chOff x="385" y="2187"/>
              <a:chExt cx="3584" cy="363"/>
            </a:xfrm>
          </p:grpSpPr>
          <p:sp>
            <p:nvSpPr>
              <p:cNvPr id="44059"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60"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44061"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44039" name="Group 17"/>
            <p:cNvGrpSpPr>
              <a:grpSpLocks/>
            </p:cNvGrpSpPr>
            <p:nvPr/>
          </p:nvGrpSpPr>
          <p:grpSpPr bwMode="auto">
            <a:xfrm>
              <a:off x="385" y="2251"/>
              <a:ext cx="3584" cy="198"/>
              <a:chOff x="385" y="2209"/>
              <a:chExt cx="3584" cy="313"/>
            </a:xfrm>
          </p:grpSpPr>
          <p:sp>
            <p:nvSpPr>
              <p:cNvPr id="44056"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57"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44058" name="Rectangle 20"/>
              <p:cNvSpPr>
                <a:spLocks noChangeArrowheads="1"/>
              </p:cNvSpPr>
              <p:nvPr/>
            </p:nvSpPr>
            <p:spPr bwMode="auto">
              <a:xfrm>
                <a:off x="385" y="2282"/>
                <a:ext cx="211" cy="164"/>
              </a:xfrm>
              <a:prstGeom prst="rect">
                <a:avLst/>
              </a:prstGeom>
              <a:solidFill>
                <a:schemeClr val="tx1"/>
              </a:solidFill>
              <a:ln w="635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44040" name="Group 21"/>
            <p:cNvGrpSpPr>
              <a:grpSpLocks/>
            </p:cNvGrpSpPr>
            <p:nvPr/>
          </p:nvGrpSpPr>
          <p:grpSpPr bwMode="auto">
            <a:xfrm>
              <a:off x="385" y="2478"/>
              <a:ext cx="3584" cy="230"/>
              <a:chOff x="385" y="2187"/>
              <a:chExt cx="3584" cy="363"/>
            </a:xfrm>
          </p:grpSpPr>
          <p:sp>
            <p:nvSpPr>
              <p:cNvPr id="44053"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54"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44055"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44041" name="Group 25"/>
            <p:cNvGrpSpPr>
              <a:grpSpLocks/>
            </p:cNvGrpSpPr>
            <p:nvPr/>
          </p:nvGrpSpPr>
          <p:grpSpPr bwMode="auto">
            <a:xfrm>
              <a:off x="385" y="2746"/>
              <a:ext cx="3584" cy="230"/>
              <a:chOff x="385" y="2187"/>
              <a:chExt cx="3584" cy="363"/>
            </a:xfrm>
          </p:grpSpPr>
          <p:sp>
            <p:nvSpPr>
              <p:cNvPr id="44050"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51"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44052"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44042" name="Group 29"/>
            <p:cNvGrpSpPr>
              <a:grpSpLocks/>
            </p:cNvGrpSpPr>
            <p:nvPr/>
          </p:nvGrpSpPr>
          <p:grpSpPr bwMode="auto">
            <a:xfrm>
              <a:off x="385" y="3019"/>
              <a:ext cx="3584" cy="230"/>
              <a:chOff x="385" y="2187"/>
              <a:chExt cx="3584" cy="363"/>
            </a:xfrm>
          </p:grpSpPr>
          <p:sp>
            <p:nvSpPr>
              <p:cNvPr id="44047"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48"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44049" name="Rectangle 32"/>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44043" name="Group 33"/>
            <p:cNvGrpSpPr>
              <a:grpSpLocks/>
            </p:cNvGrpSpPr>
            <p:nvPr/>
          </p:nvGrpSpPr>
          <p:grpSpPr bwMode="auto">
            <a:xfrm>
              <a:off x="385" y="3294"/>
              <a:ext cx="3584" cy="197"/>
              <a:chOff x="385" y="2209"/>
              <a:chExt cx="3584" cy="311"/>
            </a:xfrm>
          </p:grpSpPr>
          <p:sp>
            <p:nvSpPr>
              <p:cNvPr id="44044"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4045"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44046"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5"/>
    </mc:Choice>
    <mc:Fallback>
      <p:transition spd="slow" advTm="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altLang="zh-CN" smtClean="0"/>
              <a:t>7.7  </a:t>
            </a:r>
            <a:r>
              <a:rPr lang="zh-CN" altLang="en-US" smtClean="0"/>
              <a:t>本章小结</a:t>
            </a:r>
          </a:p>
        </p:txBody>
      </p:sp>
      <p:sp>
        <p:nvSpPr>
          <p:cNvPr id="45059" name="Rectangle 3"/>
          <p:cNvSpPr>
            <a:spLocks noGrp="1" noChangeArrowheads="1"/>
          </p:cNvSpPr>
          <p:nvPr>
            <p:ph type="body" idx="1"/>
          </p:nvPr>
        </p:nvSpPr>
        <p:spPr>
          <a:xfrm>
            <a:off x="468313" y="2349500"/>
            <a:ext cx="8496300" cy="3455988"/>
          </a:xfrm>
          <a:solidFill>
            <a:srgbClr val="CCFFFF"/>
          </a:solidFill>
        </p:spPr>
        <p:txBody>
          <a:bodyPr/>
          <a:lstStyle/>
          <a:p>
            <a:pPr eaLnBrk="1" hangingPunct="1">
              <a:lnSpc>
                <a:spcPct val="125000"/>
              </a:lnSpc>
            </a:pPr>
            <a:r>
              <a:rPr lang="zh-CN" altLang="en-US" sz="2000" smtClean="0">
                <a:latin typeface="黑体" panose="02010609060101010101" pitchFamily="49" charset="-122"/>
                <a:ea typeface="黑体" panose="02010609060101010101" pitchFamily="49" charset="-122"/>
              </a:rPr>
              <a:t>本章论述了风险及风险管理的概念，提出软件风险是导致软件项目进度延迟、预算超支或项目部分或整体失败的因素。不确定性和损失是风险的两大属性。软件项目是即将或正在进行的生产过程，既然是未来的事情，要在项目计划中确定项目的进度、预算以及采用的技术等，势必与实际情况有所出入，这种不确定性就是项目的风险成分。</a:t>
            </a:r>
          </a:p>
          <a:p>
            <a:pPr eaLnBrk="1" hangingPunct="1">
              <a:lnSpc>
                <a:spcPct val="125000"/>
              </a:lnSpc>
            </a:pPr>
            <a:r>
              <a:rPr lang="zh-CN" altLang="en-US" sz="2000" smtClean="0">
                <a:latin typeface="黑体" panose="02010609060101010101" pitchFamily="49" charset="-122"/>
                <a:ea typeface="黑体" panose="02010609060101010101" pitchFamily="49" charset="-122"/>
              </a:rPr>
              <a:t>风险是伴随着软件项目过程而产生的，在软件项目中必须进行风险管理，软件项目风险管理过程是一个不断识别风险、分析风险、计划风险、跟踪风险和应对风险的过程。</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3"/>
    </mc:Choice>
    <mc:Fallback>
      <p:transition spd="slow" advTm="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zh-CN" altLang="en-US" smtClean="0"/>
              <a:t>本章内容提要</a:t>
            </a:r>
          </a:p>
        </p:txBody>
      </p:sp>
      <p:grpSp>
        <p:nvGrpSpPr>
          <p:cNvPr id="46083" name="Group 3"/>
          <p:cNvGrpSpPr>
            <a:grpSpLocks/>
          </p:cNvGrpSpPr>
          <p:nvPr/>
        </p:nvGrpSpPr>
        <p:grpSpPr bwMode="auto">
          <a:xfrm>
            <a:off x="969963" y="2566988"/>
            <a:ext cx="5689600" cy="3238500"/>
            <a:chOff x="385" y="1451"/>
            <a:chExt cx="3584" cy="2040"/>
          </a:xfrm>
        </p:grpSpPr>
        <p:grpSp>
          <p:nvGrpSpPr>
            <p:cNvPr id="46084" name="Group 4"/>
            <p:cNvGrpSpPr>
              <a:grpSpLocks/>
            </p:cNvGrpSpPr>
            <p:nvPr/>
          </p:nvGrpSpPr>
          <p:grpSpPr bwMode="auto">
            <a:xfrm>
              <a:off x="385" y="1451"/>
              <a:ext cx="3572" cy="230"/>
              <a:chOff x="385" y="1430"/>
              <a:chExt cx="3572" cy="363"/>
            </a:xfrm>
          </p:grpSpPr>
          <p:sp>
            <p:nvSpPr>
              <p:cNvPr id="46114"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115"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46116"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46085" name="Group 8"/>
            <p:cNvGrpSpPr>
              <a:grpSpLocks/>
            </p:cNvGrpSpPr>
            <p:nvPr/>
          </p:nvGrpSpPr>
          <p:grpSpPr bwMode="auto">
            <a:xfrm>
              <a:off x="385" y="1706"/>
              <a:ext cx="3572" cy="230"/>
              <a:chOff x="385" y="1801"/>
              <a:chExt cx="3572" cy="363"/>
            </a:xfrm>
          </p:grpSpPr>
          <p:grpSp>
            <p:nvGrpSpPr>
              <p:cNvPr id="46110" name="Group 9"/>
              <p:cNvGrpSpPr>
                <a:grpSpLocks/>
              </p:cNvGrpSpPr>
              <p:nvPr/>
            </p:nvGrpSpPr>
            <p:grpSpPr bwMode="auto">
              <a:xfrm>
                <a:off x="464" y="1801"/>
                <a:ext cx="3493" cy="363"/>
                <a:chOff x="464" y="1801"/>
                <a:chExt cx="3493" cy="363"/>
              </a:xfrm>
            </p:grpSpPr>
            <p:sp>
              <p:nvSpPr>
                <p:cNvPr id="46112"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113"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46111"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46086" name="Group 13"/>
            <p:cNvGrpSpPr>
              <a:grpSpLocks/>
            </p:cNvGrpSpPr>
            <p:nvPr/>
          </p:nvGrpSpPr>
          <p:grpSpPr bwMode="auto">
            <a:xfrm>
              <a:off x="385" y="1979"/>
              <a:ext cx="3584" cy="230"/>
              <a:chOff x="385" y="2187"/>
              <a:chExt cx="3584" cy="363"/>
            </a:xfrm>
          </p:grpSpPr>
          <p:sp>
            <p:nvSpPr>
              <p:cNvPr id="46107"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108"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46109"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46087" name="Group 17"/>
            <p:cNvGrpSpPr>
              <a:grpSpLocks/>
            </p:cNvGrpSpPr>
            <p:nvPr/>
          </p:nvGrpSpPr>
          <p:grpSpPr bwMode="auto">
            <a:xfrm>
              <a:off x="385" y="2251"/>
              <a:ext cx="3584" cy="198"/>
              <a:chOff x="385" y="2209"/>
              <a:chExt cx="3584" cy="313"/>
            </a:xfrm>
          </p:grpSpPr>
          <p:sp>
            <p:nvSpPr>
              <p:cNvPr id="46104"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105"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46106" name="Rectangle 20"/>
              <p:cNvSpPr>
                <a:spLocks noChangeArrowheads="1"/>
              </p:cNvSpPr>
              <p:nvPr/>
            </p:nvSpPr>
            <p:spPr bwMode="auto">
              <a:xfrm>
                <a:off x="385" y="2282"/>
                <a:ext cx="211" cy="164"/>
              </a:xfrm>
              <a:prstGeom prst="rect">
                <a:avLst/>
              </a:prstGeom>
              <a:solidFill>
                <a:schemeClr val="tx1"/>
              </a:solidFill>
              <a:ln w="635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46088" name="Group 21"/>
            <p:cNvGrpSpPr>
              <a:grpSpLocks/>
            </p:cNvGrpSpPr>
            <p:nvPr/>
          </p:nvGrpSpPr>
          <p:grpSpPr bwMode="auto">
            <a:xfrm>
              <a:off x="385" y="2478"/>
              <a:ext cx="3584" cy="230"/>
              <a:chOff x="385" y="2187"/>
              <a:chExt cx="3584" cy="363"/>
            </a:xfrm>
          </p:grpSpPr>
          <p:sp>
            <p:nvSpPr>
              <p:cNvPr id="46101"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102"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46103"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46089" name="Group 25"/>
            <p:cNvGrpSpPr>
              <a:grpSpLocks/>
            </p:cNvGrpSpPr>
            <p:nvPr/>
          </p:nvGrpSpPr>
          <p:grpSpPr bwMode="auto">
            <a:xfrm>
              <a:off x="385" y="2746"/>
              <a:ext cx="3584" cy="230"/>
              <a:chOff x="385" y="2187"/>
              <a:chExt cx="3584" cy="363"/>
            </a:xfrm>
          </p:grpSpPr>
          <p:sp>
            <p:nvSpPr>
              <p:cNvPr id="46098"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099"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46100"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46090" name="Group 29"/>
            <p:cNvGrpSpPr>
              <a:grpSpLocks/>
            </p:cNvGrpSpPr>
            <p:nvPr/>
          </p:nvGrpSpPr>
          <p:grpSpPr bwMode="auto">
            <a:xfrm>
              <a:off x="385" y="3019"/>
              <a:ext cx="3584" cy="230"/>
              <a:chOff x="385" y="2187"/>
              <a:chExt cx="3584" cy="363"/>
            </a:xfrm>
          </p:grpSpPr>
          <p:sp>
            <p:nvSpPr>
              <p:cNvPr id="46095"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096"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46097"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46091" name="Group 33"/>
            <p:cNvGrpSpPr>
              <a:grpSpLocks/>
            </p:cNvGrpSpPr>
            <p:nvPr/>
          </p:nvGrpSpPr>
          <p:grpSpPr bwMode="auto">
            <a:xfrm>
              <a:off x="385" y="3294"/>
              <a:ext cx="3584" cy="197"/>
              <a:chOff x="385" y="2209"/>
              <a:chExt cx="3584" cy="311"/>
            </a:xfrm>
          </p:grpSpPr>
          <p:sp>
            <p:nvSpPr>
              <p:cNvPr id="46092"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6093"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46094" name="Rectangle 36"/>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6"/>
    </mc:Choice>
    <mc:Fallback>
      <p:transition spd="slow" advTm="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altLang="zh-CN" dirty="0" smtClean="0"/>
              <a:t>7.7  </a:t>
            </a:r>
            <a:r>
              <a:rPr lang="zh-CN" altLang="en-US" dirty="0" smtClean="0"/>
              <a:t>作业</a:t>
            </a:r>
            <a:endParaRPr lang="zh-CN" altLang="en-US" dirty="0" smtClean="0"/>
          </a:p>
        </p:txBody>
      </p:sp>
      <p:sp>
        <p:nvSpPr>
          <p:cNvPr id="47107" name="Rectangle 3"/>
          <p:cNvSpPr>
            <a:spLocks noGrp="1" noChangeArrowheads="1"/>
          </p:cNvSpPr>
          <p:nvPr>
            <p:ph type="body" idx="1"/>
          </p:nvPr>
        </p:nvSpPr>
        <p:spPr>
          <a:xfrm>
            <a:off x="684213" y="2492375"/>
            <a:ext cx="7848600" cy="4365625"/>
          </a:xfrm>
        </p:spPr>
        <p:txBody>
          <a:bodyPr/>
          <a:lstStyle/>
          <a:p>
            <a:pPr eaLnBrk="1" hangingPunct="1">
              <a:lnSpc>
                <a:spcPct val="140000"/>
              </a:lnSpc>
              <a:spcBef>
                <a:spcPct val="50000"/>
              </a:spcBef>
              <a:buNone/>
            </a:pPr>
            <a:r>
              <a:rPr lang="en-US" altLang="zh-CN" sz="2000" dirty="0" smtClean="0"/>
              <a:t>1. </a:t>
            </a:r>
            <a:r>
              <a:rPr lang="zh-CN" altLang="en-US" sz="2000" dirty="0" smtClean="0"/>
              <a:t>之前合同管理章节我们做过一个软件项目合同，请针对之前的软件项目，拟制一个风险分析报告，并把合同与风险分析报告合在一起，形成一个案例分析研讨报告（</a:t>
            </a:r>
            <a:r>
              <a:rPr lang="zh-CN" altLang="en-US" sz="2000" dirty="0" smtClean="0"/>
              <a:t>使用我在文件夹下放置的案例分析研讨报告封面。</a:t>
            </a:r>
            <a:r>
              <a:rPr lang="zh-CN" altLang="en-US" sz="2000" dirty="0" smtClean="0"/>
              <a:t>）</a:t>
            </a:r>
            <a:endParaRPr lang="zh-CN" altLang="en-US" sz="2000" dirty="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2273"/>
    </mc:Choice>
    <mc:Fallback>
      <p:transition spd="slow" advTm="52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zh-CN" smtClean="0"/>
              <a:t>  </a:t>
            </a:r>
            <a:r>
              <a:rPr lang="zh-CN" altLang="en-US" smtClean="0"/>
              <a:t>软件项目风险</a:t>
            </a:r>
            <a:r>
              <a:rPr kumimoji="1" lang="zh-CN" altLang="en-US" smtClean="0"/>
              <a:t>管理概述</a:t>
            </a:r>
          </a:p>
        </p:txBody>
      </p:sp>
      <p:sp>
        <p:nvSpPr>
          <p:cNvPr id="16387" name="Rectangle 3"/>
          <p:cNvSpPr>
            <a:spLocks noGrp="1" noChangeArrowheads="1"/>
          </p:cNvSpPr>
          <p:nvPr>
            <p:ph type="body" idx="1"/>
          </p:nvPr>
        </p:nvSpPr>
        <p:spPr>
          <a:xfrm>
            <a:off x="468313" y="1844675"/>
            <a:ext cx="8496300" cy="5013325"/>
          </a:xfrm>
        </p:spPr>
        <p:txBody>
          <a:bodyPr/>
          <a:lstStyle/>
          <a:p>
            <a:pPr eaLnBrk="1" hangingPunct="1">
              <a:lnSpc>
                <a:spcPct val="120000"/>
              </a:lnSpc>
            </a:pPr>
            <a:r>
              <a:rPr lang="zh-CN" altLang="en-US" sz="2400" smtClean="0">
                <a:solidFill>
                  <a:schemeClr val="accent2"/>
                </a:solidFill>
                <a:ea typeface="黑体" panose="02010609060101010101" pitchFamily="49" charset="-122"/>
              </a:rPr>
              <a:t>风险管理</a:t>
            </a:r>
            <a:r>
              <a:rPr lang="zh-CN" altLang="en-US" sz="1800" smtClean="0"/>
              <a:t> </a:t>
            </a:r>
          </a:p>
          <a:p>
            <a:pPr eaLnBrk="1" hangingPunct="1">
              <a:lnSpc>
                <a:spcPct val="125000"/>
              </a:lnSpc>
              <a:spcBef>
                <a:spcPct val="20000"/>
              </a:spcBef>
            </a:pPr>
            <a:r>
              <a:rPr lang="zh-CN" altLang="en-US" sz="1800" smtClean="0"/>
              <a:t>风险管理是指在项目进行过程中不断对风险进行识别、评估，制定策略，监控风险的过程。通过风险识别、风险分析和风险评价去认识项目的风险，并以此为基础合理地使用各种风险应对措施、管理方法、技术和手段对项目的风险进行有效的控制，妥善处理风险事件造成的不利后果，以最小的成本保证项目总体目标的实现。风险管理可以分为四个层次：    </a:t>
            </a:r>
          </a:p>
          <a:p>
            <a:pPr eaLnBrk="1" hangingPunct="1">
              <a:lnSpc>
                <a:spcPct val="125000"/>
              </a:lnSpc>
              <a:spcBef>
                <a:spcPct val="20000"/>
              </a:spcBef>
            </a:pPr>
            <a:r>
              <a:rPr lang="zh-CN" altLang="en-US" sz="1800" smtClean="0"/>
              <a:t>    危机管理：是在风险已经造成麻烦后才着手处理它们。</a:t>
            </a:r>
          </a:p>
          <a:p>
            <a:pPr eaLnBrk="1" hangingPunct="1">
              <a:lnSpc>
                <a:spcPct val="125000"/>
              </a:lnSpc>
              <a:spcBef>
                <a:spcPct val="20000"/>
              </a:spcBef>
            </a:pPr>
            <a:r>
              <a:rPr lang="zh-CN" altLang="en-US" sz="1800" smtClean="0"/>
              <a:t>    风险缓解：事先制定好风险发生后的补救措施，但不制定任何的防范措施。</a:t>
            </a:r>
          </a:p>
          <a:p>
            <a:pPr eaLnBrk="1" hangingPunct="1">
              <a:lnSpc>
                <a:spcPct val="125000"/>
              </a:lnSpc>
              <a:spcBef>
                <a:spcPct val="20000"/>
              </a:spcBef>
            </a:pPr>
            <a:r>
              <a:rPr lang="zh-CN" altLang="en-US" sz="1800" smtClean="0"/>
              <a:t>    着力预防：将风险识别与风险防范作为软件项目的一部分加以规划和执行。</a:t>
            </a:r>
          </a:p>
          <a:p>
            <a:pPr eaLnBrk="1" hangingPunct="1">
              <a:lnSpc>
                <a:spcPct val="125000"/>
              </a:lnSpc>
              <a:spcBef>
                <a:spcPct val="20000"/>
              </a:spcBef>
            </a:pPr>
            <a:r>
              <a:rPr lang="zh-CN" altLang="en-US" sz="1800" smtClean="0"/>
              <a:t>    消灭根源：识别和消灭可能产生风险的根源。</a:t>
            </a:r>
          </a:p>
          <a:p>
            <a:pPr eaLnBrk="1" hangingPunct="1">
              <a:lnSpc>
                <a:spcPct val="125000"/>
              </a:lnSpc>
              <a:spcBef>
                <a:spcPct val="20000"/>
              </a:spcBef>
            </a:pPr>
            <a:r>
              <a:rPr lang="zh-CN" altLang="en-US" sz="1800" smtClean="0"/>
              <a:t>    风险管理策略有两种：救火模式和主动模式。</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4711"/>
    </mc:Choice>
    <mc:Fallback>
      <p:transition spd="slow" advTm="164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zh-CN" smtClean="0"/>
              <a:t>  </a:t>
            </a:r>
            <a:r>
              <a:rPr lang="zh-CN" altLang="en-US" smtClean="0"/>
              <a:t>软件项目风险</a:t>
            </a:r>
            <a:r>
              <a:rPr kumimoji="1" lang="zh-CN" altLang="en-US" smtClean="0"/>
              <a:t>管理概述</a:t>
            </a:r>
          </a:p>
        </p:txBody>
      </p:sp>
      <p:sp>
        <p:nvSpPr>
          <p:cNvPr id="17411" name="Rectangle 3"/>
          <p:cNvSpPr>
            <a:spLocks noGrp="1" noChangeArrowheads="1"/>
          </p:cNvSpPr>
          <p:nvPr>
            <p:ph type="body" idx="1"/>
          </p:nvPr>
        </p:nvSpPr>
        <p:spPr>
          <a:xfrm>
            <a:off x="468313" y="1916113"/>
            <a:ext cx="8496300" cy="4941887"/>
          </a:xfrm>
        </p:spPr>
        <p:txBody>
          <a:bodyPr/>
          <a:lstStyle/>
          <a:p>
            <a:pPr eaLnBrk="1" hangingPunct="1"/>
            <a:r>
              <a:rPr lang="zh-CN" altLang="en-US" sz="2400" smtClean="0">
                <a:solidFill>
                  <a:schemeClr val="accent2"/>
                </a:solidFill>
                <a:ea typeface="黑体" panose="02010609060101010101" pitchFamily="49" charset="-122"/>
              </a:rPr>
              <a:t>风险管理的意义</a:t>
            </a:r>
            <a:r>
              <a:rPr lang="zh-CN" altLang="en-US" smtClean="0"/>
              <a:t> </a:t>
            </a:r>
          </a:p>
          <a:p>
            <a:pPr eaLnBrk="1" hangingPunct="1"/>
            <a:r>
              <a:rPr lang="zh-CN" altLang="en-US" sz="2000" smtClean="0"/>
              <a:t>项目实施风险管理的意义可归纳如下：</a:t>
            </a:r>
          </a:p>
          <a:p>
            <a:pPr eaLnBrk="1" hangingPunct="1"/>
            <a:r>
              <a:rPr lang="zh-CN" altLang="en-US" sz="2000" smtClean="0"/>
              <a:t>通过风险分析，可加深对项目和风险的认识和理解，澄清各个方案的利弊，了解风险对项目的影响，以便减少或分散风险。</a:t>
            </a:r>
          </a:p>
          <a:p>
            <a:pPr eaLnBrk="1" hangingPunct="1"/>
            <a:r>
              <a:rPr lang="zh-CN" altLang="en-US" sz="2000" smtClean="0"/>
              <a:t>为以后的规划与设计工作提供反馈，以便采取措施防止与避免风险损失。</a:t>
            </a:r>
          </a:p>
          <a:p>
            <a:pPr eaLnBrk="1" hangingPunct="1"/>
            <a:r>
              <a:rPr lang="zh-CN" altLang="en-US" sz="2000" smtClean="0"/>
              <a:t>通过风险管理可以使决策更科学，从总体上减少项目风险，保证项目的实现。</a:t>
            </a:r>
          </a:p>
          <a:p>
            <a:pPr eaLnBrk="1" hangingPunct="1"/>
            <a:r>
              <a:rPr lang="zh-CN" altLang="en-US" sz="2000" smtClean="0"/>
              <a:t>可推动项目管理层和项目组织积累风险资料，以便改进将来的项目管理。</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3265"/>
    </mc:Choice>
    <mc:Fallback>
      <p:transition spd="slow" advTm="193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zh-CN" altLang="en-US" smtClean="0"/>
              <a:t>本章内容提要</a:t>
            </a:r>
          </a:p>
        </p:txBody>
      </p:sp>
      <p:grpSp>
        <p:nvGrpSpPr>
          <p:cNvPr id="18435" name="Group 3"/>
          <p:cNvGrpSpPr>
            <a:grpSpLocks/>
          </p:cNvGrpSpPr>
          <p:nvPr/>
        </p:nvGrpSpPr>
        <p:grpSpPr bwMode="auto">
          <a:xfrm>
            <a:off x="969963" y="2566988"/>
            <a:ext cx="5689600" cy="3238500"/>
            <a:chOff x="385" y="1451"/>
            <a:chExt cx="3584" cy="2040"/>
          </a:xfrm>
        </p:grpSpPr>
        <p:grpSp>
          <p:nvGrpSpPr>
            <p:cNvPr id="18436" name="Group 4"/>
            <p:cNvGrpSpPr>
              <a:grpSpLocks/>
            </p:cNvGrpSpPr>
            <p:nvPr/>
          </p:nvGrpSpPr>
          <p:grpSpPr bwMode="auto">
            <a:xfrm>
              <a:off x="385" y="1451"/>
              <a:ext cx="3572" cy="230"/>
              <a:chOff x="385" y="1430"/>
              <a:chExt cx="3572" cy="363"/>
            </a:xfrm>
          </p:grpSpPr>
          <p:sp>
            <p:nvSpPr>
              <p:cNvPr id="18466"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67" name="Text Box 6"/>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软件项目风险管理概述</a:t>
                </a:r>
                <a:r>
                  <a:rPr lang="zh-CN" altLang="en-US" sz="1800"/>
                  <a:t>合同管理概述</a:t>
                </a:r>
                <a:r>
                  <a:rPr lang="zh-CN" altLang="en-US" sz="1200"/>
                  <a:t> </a:t>
                </a:r>
                <a:r>
                  <a:rPr lang="zh-CN" altLang="en-US" b="0">
                    <a:solidFill>
                      <a:schemeClr val="tx1"/>
                    </a:solidFill>
                    <a:latin typeface="Times New Roman" panose="02020603050405020304" pitchFamily="18" charset="0"/>
                  </a:rPr>
                  <a:t> </a:t>
                </a:r>
              </a:p>
            </p:txBody>
          </p:sp>
          <p:sp>
            <p:nvSpPr>
              <p:cNvPr id="18468"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7.1</a:t>
                </a:r>
                <a:endParaRPr lang="en-US" altLang="zh-CN" sz="1800">
                  <a:solidFill>
                    <a:srgbClr val="000000"/>
                  </a:solidFill>
                </a:endParaRPr>
              </a:p>
            </p:txBody>
          </p:sp>
        </p:grpSp>
        <p:grpSp>
          <p:nvGrpSpPr>
            <p:cNvPr id="18437" name="Group 8"/>
            <p:cNvGrpSpPr>
              <a:grpSpLocks/>
            </p:cNvGrpSpPr>
            <p:nvPr/>
          </p:nvGrpSpPr>
          <p:grpSpPr bwMode="auto">
            <a:xfrm>
              <a:off x="385" y="1706"/>
              <a:ext cx="3572" cy="230"/>
              <a:chOff x="385" y="1801"/>
              <a:chExt cx="3572" cy="363"/>
            </a:xfrm>
          </p:grpSpPr>
          <p:grpSp>
            <p:nvGrpSpPr>
              <p:cNvPr id="18462" name="Group 9"/>
              <p:cNvGrpSpPr>
                <a:grpSpLocks/>
              </p:cNvGrpSpPr>
              <p:nvPr/>
            </p:nvGrpSpPr>
            <p:grpSpPr bwMode="auto">
              <a:xfrm>
                <a:off x="464" y="1801"/>
                <a:ext cx="3493" cy="363"/>
                <a:chOff x="464" y="1801"/>
                <a:chExt cx="3493" cy="363"/>
              </a:xfrm>
            </p:grpSpPr>
            <p:sp>
              <p:nvSpPr>
                <p:cNvPr id="18464"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65" name="Text Box 11"/>
                <p:cNvSpPr txBox="1">
                  <a:spLocks noChangeArrowheads="1"/>
                </p:cNvSpPr>
                <p:nvPr/>
              </p:nvSpPr>
              <p:spPr bwMode="auto">
                <a:xfrm>
                  <a:off x="626" y="1801"/>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风险识别</a:t>
                  </a:r>
                  <a:r>
                    <a:rPr lang="zh-CN" altLang="en-US" b="0">
                      <a:solidFill>
                        <a:schemeClr val="tx1"/>
                      </a:solidFill>
                      <a:latin typeface="Times New Roman" panose="02020603050405020304" pitchFamily="18" charset="0"/>
                    </a:rPr>
                    <a:t> </a:t>
                  </a:r>
                </a:p>
              </p:txBody>
            </p:sp>
          </p:grpSp>
          <p:sp>
            <p:nvSpPr>
              <p:cNvPr id="18463" name="Rectangle 12"/>
              <p:cNvSpPr>
                <a:spLocks noChangeArrowheads="1"/>
              </p:cNvSpPr>
              <p:nvPr/>
            </p:nvSpPr>
            <p:spPr bwMode="auto">
              <a:xfrm>
                <a:off x="385" y="1915"/>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7.2</a:t>
                </a:r>
                <a:endParaRPr lang="en-US" altLang="zh-CN" sz="1800">
                  <a:solidFill>
                    <a:srgbClr val="000000"/>
                  </a:solidFill>
                </a:endParaRPr>
              </a:p>
            </p:txBody>
          </p:sp>
        </p:grpSp>
        <p:grpSp>
          <p:nvGrpSpPr>
            <p:cNvPr id="18438" name="Group 13"/>
            <p:cNvGrpSpPr>
              <a:grpSpLocks/>
            </p:cNvGrpSpPr>
            <p:nvPr/>
          </p:nvGrpSpPr>
          <p:grpSpPr bwMode="auto">
            <a:xfrm>
              <a:off x="385" y="1979"/>
              <a:ext cx="3584" cy="230"/>
              <a:chOff x="385" y="2187"/>
              <a:chExt cx="3584" cy="363"/>
            </a:xfrm>
          </p:grpSpPr>
          <p:sp>
            <p:nvSpPr>
              <p:cNvPr id="18459"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60" name="Text Box 1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Times New Roman" panose="02020603050405020304" pitchFamily="18" charset="0"/>
                    <a:ea typeface="黑体" panose="02010609060101010101" pitchFamily="49" charset="-122"/>
                  </a:rPr>
                  <a:t> </a:t>
                </a:r>
                <a:r>
                  <a:rPr lang="zh-CN" altLang="en-US" sz="2000">
                    <a:solidFill>
                      <a:schemeClr val="tx1"/>
                    </a:solidFill>
                    <a:latin typeface="Times New Roman" panose="02020603050405020304" pitchFamily="18" charset="0"/>
                    <a:ea typeface="黑体" panose="02010609060101010101" pitchFamily="49" charset="-122"/>
                  </a:rPr>
                  <a:t>风险评估</a:t>
                </a:r>
                <a:r>
                  <a:rPr lang="zh-CN" altLang="en-US" b="0">
                    <a:solidFill>
                      <a:schemeClr val="tx1"/>
                    </a:solidFill>
                    <a:latin typeface="Times New Roman" panose="02020603050405020304" pitchFamily="18" charset="0"/>
                  </a:rPr>
                  <a:t> </a:t>
                </a:r>
              </a:p>
            </p:txBody>
          </p:sp>
          <p:sp>
            <p:nvSpPr>
              <p:cNvPr id="18461"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7.3</a:t>
                </a:r>
                <a:endParaRPr lang="en-US" altLang="zh-CN" sz="1800">
                  <a:solidFill>
                    <a:srgbClr val="000000"/>
                  </a:solidFill>
                </a:endParaRPr>
              </a:p>
            </p:txBody>
          </p:sp>
        </p:grpSp>
        <p:grpSp>
          <p:nvGrpSpPr>
            <p:cNvPr id="18439" name="Group 17"/>
            <p:cNvGrpSpPr>
              <a:grpSpLocks/>
            </p:cNvGrpSpPr>
            <p:nvPr/>
          </p:nvGrpSpPr>
          <p:grpSpPr bwMode="auto">
            <a:xfrm>
              <a:off x="385" y="2251"/>
              <a:ext cx="3584" cy="198"/>
              <a:chOff x="385" y="2209"/>
              <a:chExt cx="3584" cy="313"/>
            </a:xfrm>
          </p:grpSpPr>
          <p:sp>
            <p:nvSpPr>
              <p:cNvPr id="18456"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57"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a:t>
                </a:r>
                <a:r>
                  <a:rPr lang="zh-CN" altLang="en-US" sz="2000">
                    <a:solidFill>
                      <a:schemeClr val="tx2"/>
                    </a:solidFill>
                    <a:latin typeface="黑体" panose="02010609060101010101" pitchFamily="49" charset="-122"/>
                    <a:ea typeface="黑体" panose="02010609060101010101" pitchFamily="49" charset="-122"/>
                  </a:rPr>
                  <a:t>计划</a:t>
                </a:r>
              </a:p>
            </p:txBody>
          </p:sp>
          <p:sp>
            <p:nvSpPr>
              <p:cNvPr id="18458"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7.4</a:t>
                </a:r>
                <a:endParaRPr lang="en-US" altLang="zh-CN" sz="1800">
                  <a:solidFill>
                    <a:srgbClr val="000000"/>
                  </a:solidFill>
                </a:endParaRPr>
              </a:p>
            </p:txBody>
          </p:sp>
        </p:grpSp>
        <p:grpSp>
          <p:nvGrpSpPr>
            <p:cNvPr id="18440" name="Group 21"/>
            <p:cNvGrpSpPr>
              <a:grpSpLocks/>
            </p:cNvGrpSpPr>
            <p:nvPr/>
          </p:nvGrpSpPr>
          <p:grpSpPr bwMode="auto">
            <a:xfrm>
              <a:off x="385" y="2478"/>
              <a:ext cx="3584" cy="230"/>
              <a:chOff x="385" y="2187"/>
              <a:chExt cx="3584" cy="363"/>
            </a:xfrm>
          </p:grpSpPr>
          <p:sp>
            <p:nvSpPr>
              <p:cNvPr id="18453"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54" name="Text Box 23"/>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风险控制与管理</a:t>
                </a:r>
                <a:r>
                  <a:rPr lang="zh-CN" altLang="en-US" b="0">
                    <a:solidFill>
                      <a:schemeClr val="tx1"/>
                    </a:solidFill>
                    <a:latin typeface="Times New Roman" panose="02020603050405020304" pitchFamily="18" charset="0"/>
                  </a:rPr>
                  <a:t> </a:t>
                </a:r>
              </a:p>
            </p:txBody>
          </p:sp>
          <p:sp>
            <p:nvSpPr>
              <p:cNvPr id="18455"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7.5</a:t>
                </a:r>
                <a:endParaRPr lang="en-US" altLang="zh-CN" sz="1800">
                  <a:solidFill>
                    <a:srgbClr val="000000"/>
                  </a:solidFill>
                </a:endParaRPr>
              </a:p>
            </p:txBody>
          </p:sp>
        </p:grpSp>
        <p:grpSp>
          <p:nvGrpSpPr>
            <p:cNvPr id="18441" name="Group 25"/>
            <p:cNvGrpSpPr>
              <a:grpSpLocks/>
            </p:cNvGrpSpPr>
            <p:nvPr/>
          </p:nvGrpSpPr>
          <p:grpSpPr bwMode="auto">
            <a:xfrm>
              <a:off x="385" y="2746"/>
              <a:ext cx="3584" cy="230"/>
              <a:chOff x="385" y="2187"/>
              <a:chExt cx="3584" cy="363"/>
            </a:xfrm>
          </p:grpSpPr>
          <p:sp>
            <p:nvSpPr>
              <p:cNvPr id="18450"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51"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案例分析</a:t>
                </a:r>
                <a:r>
                  <a:rPr lang="zh-CN" altLang="en-US" b="0">
                    <a:solidFill>
                      <a:schemeClr val="tx1"/>
                    </a:solidFill>
                    <a:latin typeface="Times New Roman" panose="02020603050405020304" pitchFamily="18" charset="0"/>
                  </a:rPr>
                  <a:t> </a:t>
                </a:r>
              </a:p>
            </p:txBody>
          </p:sp>
          <p:sp>
            <p:nvSpPr>
              <p:cNvPr id="18452"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7.6</a:t>
                </a:r>
                <a:endParaRPr lang="en-US" altLang="zh-CN" sz="1800">
                  <a:solidFill>
                    <a:srgbClr val="000000"/>
                  </a:solidFill>
                </a:endParaRPr>
              </a:p>
            </p:txBody>
          </p:sp>
        </p:grpSp>
        <p:grpSp>
          <p:nvGrpSpPr>
            <p:cNvPr id="18442" name="Group 29"/>
            <p:cNvGrpSpPr>
              <a:grpSpLocks/>
            </p:cNvGrpSpPr>
            <p:nvPr/>
          </p:nvGrpSpPr>
          <p:grpSpPr bwMode="auto">
            <a:xfrm>
              <a:off x="385" y="3019"/>
              <a:ext cx="3584" cy="230"/>
              <a:chOff x="385" y="2187"/>
              <a:chExt cx="3584" cy="363"/>
            </a:xfrm>
          </p:grpSpPr>
          <p:sp>
            <p:nvSpPr>
              <p:cNvPr id="18447"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48"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Times New Roman" panose="02020603050405020304" pitchFamily="18" charset="0"/>
                    <a:ea typeface="黑体" panose="02010609060101010101" pitchFamily="49" charset="-122"/>
                  </a:rPr>
                  <a:t>本章小结</a:t>
                </a:r>
                <a:r>
                  <a:rPr lang="zh-CN" altLang="en-US" b="0">
                    <a:solidFill>
                      <a:schemeClr val="tx1"/>
                    </a:solidFill>
                    <a:latin typeface="Times New Roman" panose="02020603050405020304" pitchFamily="18" charset="0"/>
                  </a:rPr>
                  <a:t> </a:t>
                </a:r>
              </a:p>
            </p:txBody>
          </p:sp>
          <p:sp>
            <p:nvSpPr>
              <p:cNvPr id="18449"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7.7</a:t>
                </a:r>
                <a:endParaRPr lang="en-US" altLang="zh-CN" sz="1800">
                  <a:solidFill>
                    <a:srgbClr val="000000"/>
                  </a:solidFill>
                </a:endParaRPr>
              </a:p>
            </p:txBody>
          </p:sp>
        </p:grpSp>
        <p:grpSp>
          <p:nvGrpSpPr>
            <p:cNvPr id="18443" name="Group 33"/>
            <p:cNvGrpSpPr>
              <a:grpSpLocks/>
            </p:cNvGrpSpPr>
            <p:nvPr/>
          </p:nvGrpSpPr>
          <p:grpSpPr bwMode="auto">
            <a:xfrm>
              <a:off x="385" y="3294"/>
              <a:ext cx="3584" cy="197"/>
              <a:chOff x="385" y="2209"/>
              <a:chExt cx="3584" cy="311"/>
            </a:xfrm>
          </p:grpSpPr>
          <p:sp>
            <p:nvSpPr>
              <p:cNvPr id="18444"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45" name="Text Box 35"/>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pPr algn="l"/>
                <a:r>
                  <a:rPr lang="zh-CN" altLang="en-US" sz="2000">
                    <a:solidFill>
                      <a:schemeClr val="tx1"/>
                    </a:solidFill>
                    <a:latin typeface="黑体" panose="02010609060101010101" pitchFamily="49" charset="-122"/>
                    <a:ea typeface="黑体" panose="02010609060101010101" pitchFamily="49" charset="-122"/>
                  </a:rPr>
                  <a:t>复习思考题</a:t>
                </a:r>
              </a:p>
            </p:txBody>
          </p:sp>
          <p:sp>
            <p:nvSpPr>
              <p:cNvPr id="18446"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2400" b="1">
                    <a:solidFill>
                      <a:schemeClr val="bg1"/>
                    </a:solidFill>
                    <a:latin typeface="Arial" panose="020B0604020202020204" pitchFamily="34" charset="0"/>
                    <a:ea typeface="宋体" panose="02010600030101010101" pitchFamily="2" charset="-122"/>
                  </a:defRPr>
                </a:lvl1pPr>
                <a:lvl2pPr marL="742950" indent="-285750">
                  <a:defRPr kumimoji="1" sz="2400" b="1">
                    <a:solidFill>
                      <a:schemeClr val="bg1"/>
                    </a:solidFill>
                    <a:latin typeface="Arial" panose="020B0604020202020204" pitchFamily="34" charset="0"/>
                    <a:ea typeface="宋体" panose="02010600030101010101" pitchFamily="2" charset="-122"/>
                  </a:defRPr>
                </a:lvl2pPr>
                <a:lvl3pPr marL="1143000" indent="-228600">
                  <a:defRPr kumimoji="1" sz="2400" b="1">
                    <a:solidFill>
                      <a:schemeClr val="bg1"/>
                    </a:solidFill>
                    <a:latin typeface="Arial" panose="020B0604020202020204" pitchFamily="34" charset="0"/>
                    <a:ea typeface="宋体" panose="02010600030101010101" pitchFamily="2" charset="-122"/>
                  </a:defRPr>
                </a:lvl3pPr>
                <a:lvl4pPr marL="1600200" indent="-228600">
                  <a:defRPr kumimoji="1" sz="2400" b="1">
                    <a:solidFill>
                      <a:schemeClr val="bg1"/>
                    </a:solidFill>
                    <a:latin typeface="Arial" panose="020B0604020202020204" pitchFamily="34" charset="0"/>
                    <a:ea typeface="宋体" panose="02010600030101010101" pitchFamily="2" charset="-122"/>
                  </a:defRPr>
                </a:lvl4pPr>
                <a:lvl5pPr marL="2057400" indent="-228600">
                  <a:defRPr kumimoji="1" sz="24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2400" b="1">
                    <a:solidFill>
                      <a:schemeClr val="bg1"/>
                    </a:solidFill>
                    <a:latin typeface="Arial" panose="020B0604020202020204" pitchFamily="34" charset="0"/>
                    <a:ea typeface="宋体" panose="02010600030101010101" pitchFamily="2" charset="-122"/>
                  </a:defRPr>
                </a:lvl9pPr>
              </a:lstStyle>
              <a:p>
                <a:r>
                  <a:rPr lang="en-US" altLang="zh-CN" sz="1200"/>
                  <a:t>7.8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096"/>
    </mc:Choice>
    <mc:Fallback>
      <p:transition spd="slow" advTm="2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ltLang="zh-CN" smtClean="0"/>
              <a:t>7.2  </a:t>
            </a:r>
            <a:r>
              <a:rPr kumimoji="1" lang="zh-CN" altLang="en-US" smtClean="0"/>
              <a:t>风险识别</a:t>
            </a:r>
          </a:p>
        </p:txBody>
      </p:sp>
      <p:sp>
        <p:nvSpPr>
          <p:cNvPr id="19459" name="Rectangle 3"/>
          <p:cNvSpPr>
            <a:spLocks noGrp="1" noChangeArrowheads="1"/>
          </p:cNvSpPr>
          <p:nvPr>
            <p:ph type="body" idx="1"/>
          </p:nvPr>
        </p:nvSpPr>
        <p:spPr>
          <a:xfrm>
            <a:off x="468313" y="1916113"/>
            <a:ext cx="8496300" cy="4941887"/>
          </a:xfrm>
        </p:spPr>
        <p:txBody>
          <a:bodyPr/>
          <a:lstStyle/>
          <a:p>
            <a:pPr eaLnBrk="1" hangingPunct="1"/>
            <a:r>
              <a:rPr lang="zh-CN" altLang="en-US" sz="2400" smtClean="0">
                <a:solidFill>
                  <a:schemeClr val="accent2"/>
                </a:solidFill>
                <a:ea typeface="黑体" panose="02010609060101010101" pitchFamily="49" charset="-122"/>
              </a:rPr>
              <a:t>风险识别过程</a:t>
            </a:r>
            <a:r>
              <a:rPr lang="zh-CN" altLang="en-US" sz="4000" smtClean="0"/>
              <a:t> </a:t>
            </a:r>
          </a:p>
          <a:p>
            <a:pPr eaLnBrk="1" hangingPunct="1">
              <a:lnSpc>
                <a:spcPct val="130000"/>
              </a:lnSpc>
              <a:spcBef>
                <a:spcPct val="20000"/>
              </a:spcBef>
            </a:pPr>
            <a:r>
              <a:rPr lang="zh-CN" altLang="en-US" sz="2000" smtClean="0">
                <a:solidFill>
                  <a:schemeClr val="accent2"/>
                </a:solidFill>
                <a:ea typeface="黑体" panose="02010609060101010101" pitchFamily="49" charset="-122"/>
              </a:rPr>
              <a:t>风险识别</a:t>
            </a:r>
            <a:r>
              <a:rPr lang="zh-CN" altLang="en-US" sz="2000" smtClean="0"/>
              <a:t>   或称风险辨识，是寻找可能影响项目的风险以及确认风险特性的过程。风险识别的目标是：辨识项目面临的风险，揭示风险和风险来源，以文档及数据库的形式记录风险。</a:t>
            </a:r>
          </a:p>
          <a:p>
            <a:pPr eaLnBrk="1" hangingPunct="1">
              <a:lnSpc>
                <a:spcPct val="130000"/>
              </a:lnSpc>
              <a:spcBef>
                <a:spcPct val="20000"/>
              </a:spcBef>
            </a:pPr>
            <a:r>
              <a:rPr lang="zh-CN" altLang="en-US" sz="2000" smtClean="0">
                <a:solidFill>
                  <a:schemeClr val="accent2"/>
                </a:solidFill>
                <a:ea typeface="黑体" panose="02010609060101010101" pitchFamily="49" charset="-122"/>
              </a:rPr>
              <a:t>风险识别的输入与输出   </a:t>
            </a:r>
            <a:r>
              <a:rPr lang="zh-CN" altLang="en-US" sz="2000" smtClean="0"/>
              <a:t>输入可能是项目的</a:t>
            </a:r>
            <a:r>
              <a:rPr lang="en-US" altLang="zh-CN" sz="2000" smtClean="0"/>
              <a:t>WBS</a:t>
            </a:r>
            <a:r>
              <a:rPr lang="zh-CN" altLang="en-US" sz="2000" smtClean="0"/>
              <a:t>、工作的陈述（</a:t>
            </a:r>
            <a:r>
              <a:rPr lang="en-US" altLang="zh-CN" sz="2000" smtClean="0"/>
              <a:t>Statement Of Work</a:t>
            </a:r>
            <a:r>
              <a:rPr lang="zh-CN" altLang="en-US" sz="2000" smtClean="0"/>
              <a:t>，</a:t>
            </a:r>
            <a:r>
              <a:rPr lang="en-US" altLang="zh-CN" sz="2000" smtClean="0"/>
              <a:t>SOW</a:t>
            </a:r>
            <a:r>
              <a:rPr lang="zh-CN" altLang="en-US" sz="2000" smtClean="0"/>
              <a:t>）、项目相关信息、项目计划假设、历史项目数据，其他项目经验文件、评审报告、公司目标等。风险识别的输出是风险列表。</a:t>
            </a:r>
          </a:p>
          <a:p>
            <a:pPr eaLnBrk="1" hangingPunct="1">
              <a:lnSpc>
                <a:spcPct val="110000"/>
              </a:lnSpc>
              <a:spcBef>
                <a:spcPct val="0"/>
              </a:spcBef>
            </a:pPr>
            <a:r>
              <a:rPr lang="zh-CN" altLang="en-US" sz="2000" smtClean="0">
                <a:solidFill>
                  <a:schemeClr val="accent2"/>
                </a:solidFill>
                <a:ea typeface="黑体" panose="02010609060101010101" pitchFamily="49" charset="-122"/>
              </a:rPr>
              <a:t>包括以下活动   </a:t>
            </a:r>
            <a:r>
              <a:rPr lang="zh-CN" altLang="en-US" sz="2000" smtClean="0"/>
              <a:t>风险识别方法的确定 ；风险定义及分类；风险文档编写。</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895"/>
    </mc:Choice>
    <mc:Fallback>
      <p:transition spd="slow" advTm="33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ltLang="zh-CN" smtClean="0"/>
              <a:t>  </a:t>
            </a:r>
            <a:r>
              <a:rPr kumimoji="1" lang="zh-CN" altLang="en-US" smtClean="0"/>
              <a:t>风险识别</a:t>
            </a:r>
          </a:p>
        </p:txBody>
      </p:sp>
      <p:sp>
        <p:nvSpPr>
          <p:cNvPr id="20483" name="Rectangle 3"/>
          <p:cNvSpPr>
            <a:spLocks noGrp="1" noChangeArrowheads="1"/>
          </p:cNvSpPr>
          <p:nvPr>
            <p:ph type="body" idx="1"/>
          </p:nvPr>
        </p:nvSpPr>
        <p:spPr>
          <a:xfrm>
            <a:off x="395288" y="1916113"/>
            <a:ext cx="8569325" cy="4941887"/>
          </a:xfrm>
        </p:spPr>
        <p:txBody>
          <a:bodyPr/>
          <a:lstStyle/>
          <a:p>
            <a:pPr eaLnBrk="1" hangingPunct="1"/>
            <a:r>
              <a:rPr lang="zh-CN" altLang="en-US" sz="2400" smtClean="0">
                <a:solidFill>
                  <a:schemeClr val="accent2"/>
                </a:solidFill>
                <a:ea typeface="黑体" panose="02010609060101010101" pitchFamily="49" charset="-122"/>
              </a:rPr>
              <a:t>风险识别的方法</a:t>
            </a:r>
            <a:r>
              <a:rPr lang="zh-CN" altLang="en-US" smtClean="0"/>
              <a:t> </a:t>
            </a:r>
          </a:p>
          <a:p>
            <a:pPr eaLnBrk="1" hangingPunct="1">
              <a:lnSpc>
                <a:spcPct val="120000"/>
              </a:lnSpc>
              <a:spcBef>
                <a:spcPct val="50000"/>
              </a:spcBef>
            </a:pPr>
            <a:r>
              <a:rPr lang="zh-CN" altLang="en-US" sz="2000" smtClean="0">
                <a:solidFill>
                  <a:schemeClr val="accent2"/>
                </a:solidFill>
                <a:ea typeface="黑体" panose="02010609060101010101" pitchFamily="49" charset="-122"/>
              </a:rPr>
              <a:t>风险条目检查表</a:t>
            </a:r>
            <a:r>
              <a:rPr lang="zh-CN" altLang="en-US" sz="2000" smtClean="0"/>
              <a:t>   </a:t>
            </a:r>
          </a:p>
          <a:p>
            <a:pPr eaLnBrk="1" hangingPunct="1">
              <a:lnSpc>
                <a:spcPct val="120000"/>
              </a:lnSpc>
              <a:spcBef>
                <a:spcPct val="50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风险条目检查表是最常用也是比较简单的风险识别方法，它是利用一组提问来帮助管理者了解项目在各方面有哪些风险。</a:t>
            </a:r>
          </a:p>
          <a:p>
            <a:pPr eaLnBrk="1" hangingPunct="1">
              <a:lnSpc>
                <a:spcPct val="120000"/>
              </a:lnSpc>
              <a:spcBef>
                <a:spcPct val="50000"/>
              </a:spcBef>
            </a:pPr>
            <a:r>
              <a:rPr lang="zh-CN" altLang="en-US" sz="2000" smtClean="0"/>
              <a:t>在风险条目检查表中，列出了所有可能的与每一个风险因素有关的提问，使得风险管理者集中来识别常见的、已知的和可预测的风险</a:t>
            </a:r>
            <a:r>
              <a:rPr lang="en-US" altLang="zh-CN" sz="2000" smtClean="0"/>
              <a:t>(</a:t>
            </a:r>
            <a:r>
              <a:rPr lang="zh-CN" altLang="en-US" sz="2000" smtClean="0"/>
              <a:t>如产品规模风险、依赖性风险、需求风险、管理风险及技术风险等</a:t>
            </a:r>
            <a:r>
              <a:rPr lang="en-US" altLang="zh-CN" sz="2000" smtClean="0"/>
              <a:t>)</a:t>
            </a:r>
            <a:r>
              <a:rPr lang="zh-CN" altLang="en-US" sz="2000" smtClean="0"/>
              <a:t>。 </a:t>
            </a:r>
          </a:p>
          <a:p>
            <a:pPr eaLnBrk="1" hangingPunct="1">
              <a:lnSpc>
                <a:spcPct val="120000"/>
              </a:lnSpc>
              <a:spcBef>
                <a:spcPct val="50000"/>
              </a:spcBef>
            </a:pPr>
            <a:r>
              <a:rPr lang="zh-CN" altLang="en-US" sz="2000" smtClean="0"/>
              <a:t>风险条目检查表一般根据风险要素进行编写，包括项目的环境、管理层的重视度、技术情况以及内部因素</a:t>
            </a:r>
            <a:r>
              <a:rPr lang="en-US" altLang="zh-CN" sz="2000" smtClean="0"/>
              <a:t>(</a:t>
            </a:r>
            <a:r>
              <a:rPr lang="zh-CN" altLang="en-US" sz="2000" smtClean="0"/>
              <a:t>如团队成员的技能或技能缺陷等</a:t>
            </a:r>
            <a:r>
              <a:rPr lang="en-US" altLang="zh-CN" sz="2000" smtClean="0"/>
              <a:t>)</a:t>
            </a:r>
            <a:r>
              <a:rPr lang="zh-CN" altLang="en-US" sz="2000" smtClean="0"/>
              <a:t>。</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424"/>
    </mc:Choice>
    <mc:Fallback>
      <p:transition spd="slow" advTm="46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zh-CN" smtClean="0"/>
              <a:t> </a:t>
            </a:r>
            <a:r>
              <a:rPr kumimoji="1" lang="zh-CN" altLang="en-US" smtClean="0"/>
              <a:t>风险识别</a:t>
            </a:r>
          </a:p>
        </p:txBody>
      </p:sp>
      <p:sp>
        <p:nvSpPr>
          <p:cNvPr id="21507" name="Rectangle 3"/>
          <p:cNvSpPr>
            <a:spLocks noGrp="1" noChangeArrowheads="1"/>
          </p:cNvSpPr>
          <p:nvPr>
            <p:ph type="body" idx="1"/>
          </p:nvPr>
        </p:nvSpPr>
        <p:spPr>
          <a:xfrm>
            <a:off x="395288" y="1989138"/>
            <a:ext cx="8569325" cy="4868862"/>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德尔菲（</a:t>
            </a:r>
            <a:r>
              <a:rPr lang="en-US" altLang="zh-CN" sz="2000" smtClean="0">
                <a:solidFill>
                  <a:schemeClr val="accent2"/>
                </a:solidFill>
                <a:latin typeface="黑体" panose="02010609060101010101" pitchFamily="49" charset="-122"/>
                <a:ea typeface="黑体" panose="02010609060101010101" pitchFamily="49" charset="-122"/>
              </a:rPr>
              <a:t>Delphi</a:t>
            </a:r>
            <a:r>
              <a:rPr lang="zh-CN" altLang="en-US" sz="2000" smtClean="0">
                <a:solidFill>
                  <a:schemeClr val="accent2"/>
                </a:solidFill>
                <a:latin typeface="黑体" panose="02010609060101010101" pitchFamily="49" charset="-122"/>
                <a:ea typeface="黑体" panose="02010609060101010101" pitchFamily="49" charset="-122"/>
              </a:rPr>
              <a:t>）法</a:t>
            </a:r>
          </a:p>
          <a:p>
            <a:pPr eaLnBrk="1" hangingPunct="1">
              <a:lnSpc>
                <a:spcPct val="125000"/>
              </a:lnSpc>
              <a:spcBef>
                <a:spcPct val="50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德尔菲方法又称专家调查法，它起源于</a:t>
            </a:r>
            <a:r>
              <a:rPr lang="en-US" altLang="zh-CN" sz="2000" smtClean="0"/>
              <a:t>20</a:t>
            </a:r>
            <a:r>
              <a:rPr lang="zh-CN" altLang="en-US" sz="2000" smtClean="0"/>
              <a:t>世纪</a:t>
            </a:r>
            <a:r>
              <a:rPr lang="en-US" altLang="zh-CN" sz="2000" smtClean="0"/>
              <a:t>40</a:t>
            </a:r>
            <a:r>
              <a:rPr lang="zh-CN" altLang="en-US" sz="2000" smtClean="0"/>
              <a:t>年代末期，最初是美国兰德公司首先使用，很快就在世界上盛行起来，目前此法的应用已遍及经济、社会、工程技术等各领域。</a:t>
            </a:r>
          </a:p>
          <a:p>
            <a:pPr eaLnBrk="1" hangingPunct="1">
              <a:lnSpc>
                <a:spcPct val="125000"/>
              </a:lnSpc>
              <a:spcBef>
                <a:spcPct val="50000"/>
              </a:spcBef>
            </a:pPr>
            <a:r>
              <a:rPr lang="zh-CN" altLang="en-US" sz="2000" smtClean="0"/>
              <a:t>我们在进行成本估算的时候也用到这种方法。用德尔菲方法进行项目风险识别的过程，是由项目风险小组选定与该项目有关的领域专家，并与这些适当数量的专家建立直接的函询联系，通过函询收集专家意见，然后加以综合整理，再匿名反馈给各位专家，再次征询意见。这样反复经过四至五轮，逐步使专家的意见趋向一致，作为最后识别的根据。</a:t>
            </a:r>
            <a:r>
              <a:rPr lang="zh-CN" altLang="en-US"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039"/>
    </mc:Choice>
    <mc:Fallback>
      <p:transition spd="slow" advTm="60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默认设计模板">
  <a:themeElements>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2400" b="1" i="0" u="none" strike="noStrike" cap="none" normalizeH="0" baseline="0" smtClean="0">
            <a:ln>
              <a:noFill/>
            </a:ln>
            <a:solidFill>
              <a:schemeClr val="bg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2400" b="1" i="0" u="none" strike="noStrike" cap="none" normalizeH="0" baseline="0" smtClean="0">
            <a:ln>
              <a:noFill/>
            </a:ln>
            <a:solidFill>
              <a:schemeClr val="bg1"/>
            </a:solidFill>
            <a:effectLst/>
            <a:latin typeface="Arial" charset="0"/>
            <a:ea typeface="宋体" pitchFamily="2" charset="-122"/>
          </a:defRPr>
        </a:defPPr>
      </a:lstStyle>
    </a:lnDef>
  </a:objectDefaults>
  <a:extraClrSchemeLst>
    <a:extraClrScheme>
      <a:clrScheme name="1_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2572</TotalTime>
  <Words>3217</Words>
  <Application>Microsoft Office PowerPoint</Application>
  <PresentationFormat>全屏显示(4:3)</PresentationFormat>
  <Paragraphs>291</Paragraphs>
  <Slides>34</Slides>
  <Notes>34</Notes>
  <HiddenSlides>0</HiddenSlides>
  <MMClips>34</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34</vt:i4>
      </vt:variant>
    </vt:vector>
  </HeadingPairs>
  <TitlesOfParts>
    <vt:vector size="42" baseType="lpstr">
      <vt:lpstr>Arial</vt:lpstr>
      <vt:lpstr>宋体</vt:lpstr>
      <vt:lpstr>Wingdings 2</vt:lpstr>
      <vt:lpstr>黑体</vt:lpstr>
      <vt:lpstr>Wingdings</vt:lpstr>
      <vt:lpstr>Times New Roman</vt:lpstr>
      <vt:lpstr>Comic Sans MS</vt:lpstr>
      <vt:lpstr>1_默认设计模板</vt:lpstr>
      <vt:lpstr>第 7 章   软件项目风险管理 </vt:lpstr>
      <vt:lpstr>本章内容提要</vt:lpstr>
      <vt:lpstr>7.1  软件项目风险管理概述</vt:lpstr>
      <vt:lpstr>  软件项目风险管理概述</vt:lpstr>
      <vt:lpstr>  软件项目风险管理概述</vt:lpstr>
      <vt:lpstr>本章内容提要</vt:lpstr>
      <vt:lpstr>7.2  风险识别</vt:lpstr>
      <vt:lpstr>  风险识别</vt:lpstr>
      <vt:lpstr> 风险识别</vt:lpstr>
      <vt:lpstr>风险识别</vt:lpstr>
      <vt:lpstr>本章内容提要</vt:lpstr>
      <vt:lpstr>7.3  风险评估</vt:lpstr>
      <vt:lpstr>风险评估</vt:lpstr>
      <vt:lpstr>风险评估</vt:lpstr>
      <vt:lpstr> 风险评估</vt:lpstr>
      <vt:lpstr>本章内容提要</vt:lpstr>
      <vt:lpstr>7.4  风险计划</vt:lpstr>
      <vt:lpstr>本章内容提要</vt:lpstr>
      <vt:lpstr>7.5  风险控制与管理</vt:lpstr>
      <vt:lpstr>本章内容提要</vt:lpstr>
      <vt:lpstr>7.6  案例分析</vt:lpstr>
      <vt:lpstr> 案例分析</vt:lpstr>
      <vt:lpstr> 案例分析</vt:lpstr>
      <vt:lpstr>案例分析</vt:lpstr>
      <vt:lpstr>案例分析</vt:lpstr>
      <vt:lpstr> 案例分析</vt:lpstr>
      <vt:lpstr>案例分析</vt:lpstr>
      <vt:lpstr>案例分析</vt:lpstr>
      <vt:lpstr>案例分析</vt:lpstr>
      <vt:lpstr>案例分析</vt:lpstr>
      <vt:lpstr>本章内容提要</vt:lpstr>
      <vt:lpstr>7.7  本章小结</vt:lpstr>
      <vt:lpstr>本章内容提要</vt:lpstr>
      <vt:lpstr>7.7  作业</vt:lpstr>
    </vt:vector>
  </TitlesOfParts>
  <Manager>杨立东</Manager>
  <Company>CRS Tech（上海连陆）</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软件项目风险管理</dc:title>
  <dc:creator>陆永忠</dc:creator>
  <cp:lastModifiedBy>TB-YK</cp:lastModifiedBy>
  <cp:revision>240</cp:revision>
  <dcterms:created xsi:type="dcterms:W3CDTF">2005-05-27T08:51:01Z</dcterms:created>
  <dcterms:modified xsi:type="dcterms:W3CDTF">2020-03-17T18:24:40Z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说明">
    <vt:lpwstr>PowerPoint 打印文稿</vt:lpwstr>
  </property>
</Properties>
</file>

<file path=docProps/thumbnail.jpeg>
</file>